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3" r:id="rId4"/>
    <p:sldId id="258" r:id="rId5"/>
    <p:sldId id="259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7" r:id="rId18"/>
    <p:sldId id="273" r:id="rId19"/>
    <p:sldId id="272" r:id="rId20"/>
    <p:sldId id="276" r:id="rId21"/>
    <p:sldId id="275" r:id="rId22"/>
    <p:sldId id="274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0" autoAdjust="0"/>
    <p:restoredTop sz="94671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0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E6A251-2966-45DF-8C35-960D5E2A6116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B38B76-A90B-4FCF-B584-B13058F5114B}">
      <dgm:prSet phldrT="[Текст]"/>
      <dgm:spPr/>
      <dgm:t>
        <a:bodyPr/>
        <a:lstStyle/>
        <a:p>
          <a:r>
            <a:rPr lang="ru-RU" b="1" i="0" dirty="0" smtClean="0"/>
            <a:t>Новые возможности программного комплекса «ГРАНД-Смета».</a:t>
          </a:r>
          <a:endParaRPr lang="ru-RU" dirty="0"/>
        </a:p>
      </dgm:t>
    </dgm:pt>
    <dgm:pt modelId="{769B6713-EEB5-4F8D-8428-A7C42D763B07}" type="parTrans" cxnId="{669DE707-4EC3-4F91-AE27-485CB3445D98}">
      <dgm:prSet/>
      <dgm:spPr/>
      <dgm:t>
        <a:bodyPr/>
        <a:lstStyle/>
        <a:p>
          <a:endParaRPr lang="ru-RU"/>
        </a:p>
      </dgm:t>
    </dgm:pt>
    <dgm:pt modelId="{93D8841B-9C93-4115-A984-F13A12BCF0C0}" type="sibTrans" cxnId="{669DE707-4EC3-4F91-AE27-485CB3445D98}">
      <dgm:prSet/>
      <dgm:spPr/>
      <dgm:t>
        <a:bodyPr/>
        <a:lstStyle/>
        <a:p>
          <a:endParaRPr lang="ru-RU"/>
        </a:p>
      </dgm:t>
    </dgm:pt>
    <dgm:pt modelId="{A77822EB-7FD8-4C0A-986D-C67A917DE0C4}">
      <dgm:prSet phldrT="[Текст]"/>
      <dgm:spPr/>
      <dgm:t>
        <a:bodyPr/>
        <a:lstStyle/>
        <a:p>
          <a:r>
            <a:rPr lang="ru-RU" b="1" i="0" dirty="0" smtClean="0"/>
            <a:t>Новые возможности информационно-справочной системы «ГРАНД-</a:t>
          </a:r>
          <a:r>
            <a:rPr lang="ru-RU" b="1" i="0" dirty="0" err="1" smtClean="0"/>
            <a:t>СтройИнфо</a:t>
          </a:r>
          <a:r>
            <a:rPr lang="ru-RU" b="1" i="0" dirty="0" smtClean="0"/>
            <a:t>»</a:t>
          </a:r>
          <a:endParaRPr lang="ru-RU" dirty="0"/>
        </a:p>
      </dgm:t>
    </dgm:pt>
    <dgm:pt modelId="{1C7FD84F-9CD5-4B7D-BB00-29820ACE0344}" type="parTrans" cxnId="{77384F61-0588-4D15-9180-3B21ACE9ED2E}">
      <dgm:prSet/>
      <dgm:spPr/>
      <dgm:t>
        <a:bodyPr/>
        <a:lstStyle/>
        <a:p>
          <a:endParaRPr lang="ru-RU"/>
        </a:p>
      </dgm:t>
    </dgm:pt>
    <dgm:pt modelId="{5CDAC598-CD60-4EC2-B63F-C87EAD56C587}" type="sibTrans" cxnId="{77384F61-0588-4D15-9180-3B21ACE9ED2E}">
      <dgm:prSet/>
      <dgm:spPr/>
      <dgm:t>
        <a:bodyPr/>
        <a:lstStyle/>
        <a:p>
          <a:endParaRPr lang="ru-RU"/>
        </a:p>
      </dgm:t>
    </dgm:pt>
    <dgm:pt modelId="{480B3BAA-161E-4CFB-ADD4-9298B0491C9F}">
      <dgm:prSet phldrT="[Текст]"/>
      <dgm:spPr/>
      <dgm:t>
        <a:bodyPr/>
        <a:lstStyle/>
        <a:p>
          <a:r>
            <a:rPr lang="ru-RU" b="1" i="0" dirty="0" smtClean="0"/>
            <a:t>Мастер-класс по работе с программным комплексом «ГРАНД-Смета»:</a:t>
          </a:r>
          <a:endParaRPr lang="ru-RU" dirty="0"/>
        </a:p>
      </dgm:t>
    </dgm:pt>
    <dgm:pt modelId="{5A5337AD-E56D-4D8D-B259-82D39499DE92}" type="parTrans" cxnId="{78F64066-EE6E-4DD9-9C47-A81B33A677AE}">
      <dgm:prSet/>
      <dgm:spPr/>
      <dgm:t>
        <a:bodyPr/>
        <a:lstStyle/>
        <a:p>
          <a:endParaRPr lang="ru-RU"/>
        </a:p>
      </dgm:t>
    </dgm:pt>
    <dgm:pt modelId="{A25A5C7B-8C01-4438-A9B4-9C383B4C0EFC}" type="sibTrans" cxnId="{78F64066-EE6E-4DD9-9C47-A81B33A677AE}">
      <dgm:prSet/>
      <dgm:spPr/>
      <dgm:t>
        <a:bodyPr/>
        <a:lstStyle/>
        <a:p>
          <a:endParaRPr lang="ru-RU"/>
        </a:p>
      </dgm:t>
    </dgm:pt>
    <dgm:pt modelId="{E81E9129-6BF1-4C72-8B63-FB43405D642A}">
      <dgm:prSet phldrT="[Текст]"/>
      <dgm:spPr/>
      <dgm:t>
        <a:bodyPr/>
        <a:lstStyle/>
        <a:p>
          <a:r>
            <a:rPr lang="ru-RU" b="1" i="0" dirty="0" smtClean="0"/>
            <a:t>- Составление и проверка смет с использованием различных редакций сметно-нормативных баз ГЭСН, ФЕР, ТЕР с учетом дополнений и изменений 2009-2012 гг. Автоматический пересчет смет;</a:t>
          </a:r>
          <a:endParaRPr lang="ru-RU" dirty="0"/>
        </a:p>
      </dgm:t>
    </dgm:pt>
    <dgm:pt modelId="{10C1A960-8C66-4F32-866E-4D8B71330C41}" type="parTrans" cxnId="{7DB1AFB1-6021-4360-A666-49A20876C8E3}">
      <dgm:prSet/>
      <dgm:spPr/>
      <dgm:t>
        <a:bodyPr/>
        <a:lstStyle/>
        <a:p>
          <a:endParaRPr lang="ru-RU"/>
        </a:p>
      </dgm:t>
    </dgm:pt>
    <dgm:pt modelId="{31D1600D-4203-4D9A-9FAF-6298707E7B57}" type="sibTrans" cxnId="{7DB1AFB1-6021-4360-A666-49A20876C8E3}">
      <dgm:prSet/>
      <dgm:spPr/>
      <dgm:t>
        <a:bodyPr/>
        <a:lstStyle/>
        <a:p>
          <a:endParaRPr lang="ru-RU"/>
        </a:p>
      </dgm:t>
    </dgm:pt>
    <dgm:pt modelId="{09F1E7D0-4463-4618-B705-BBC32DAA4F8A}">
      <dgm:prSet phldrT="[Текст]"/>
      <dgm:spPr/>
      <dgm:t>
        <a:bodyPr/>
        <a:lstStyle/>
        <a:p>
          <a:r>
            <a:rPr lang="ru-RU" b="1" i="0" dirty="0" smtClean="0"/>
            <a:t>- Разработка и применение индивидуальных расценок. Использование официальных индексов Госстроя и разработка собственных индивидуальных индексов;</a:t>
          </a:r>
          <a:endParaRPr lang="ru-RU" dirty="0"/>
        </a:p>
      </dgm:t>
    </dgm:pt>
    <dgm:pt modelId="{9087B5B7-8A15-4E5D-A5D5-EFA90F8D713D}" type="parTrans" cxnId="{EB0CE751-9C3D-451E-B5C9-77515F3E9958}">
      <dgm:prSet/>
      <dgm:spPr/>
      <dgm:t>
        <a:bodyPr/>
        <a:lstStyle/>
        <a:p>
          <a:endParaRPr lang="ru-RU"/>
        </a:p>
      </dgm:t>
    </dgm:pt>
    <dgm:pt modelId="{708D2345-2F40-4671-80C1-296791CEB632}" type="sibTrans" cxnId="{EB0CE751-9C3D-451E-B5C9-77515F3E9958}">
      <dgm:prSet/>
      <dgm:spPr/>
      <dgm:t>
        <a:bodyPr/>
        <a:lstStyle/>
        <a:p>
          <a:endParaRPr lang="ru-RU"/>
        </a:p>
      </dgm:t>
    </dgm:pt>
    <dgm:pt modelId="{5DDC9C64-0988-49D1-9085-5B2482FD4617}">
      <dgm:prSet phldrT="[Текст]"/>
      <dgm:spPr/>
      <dgm:t>
        <a:bodyPr/>
        <a:lstStyle/>
        <a:p>
          <a:r>
            <a:rPr lang="ru-RU" b="1" i="0" dirty="0" smtClean="0"/>
            <a:t>- Ресурсно-индексный метод расчета смет. Цены ресурсов от поставщиков;</a:t>
          </a:r>
          <a:endParaRPr lang="ru-RU" dirty="0"/>
        </a:p>
      </dgm:t>
    </dgm:pt>
    <dgm:pt modelId="{2E541508-69E1-488F-A1AF-516C43BC08F2}" type="parTrans" cxnId="{7C0B0A49-0AD9-4151-B634-C2A1FD917742}">
      <dgm:prSet/>
      <dgm:spPr/>
      <dgm:t>
        <a:bodyPr/>
        <a:lstStyle/>
        <a:p>
          <a:endParaRPr lang="ru-RU"/>
        </a:p>
      </dgm:t>
    </dgm:pt>
    <dgm:pt modelId="{2F0EF1C3-7213-4830-B216-4151C58B132D}" type="sibTrans" cxnId="{7C0B0A49-0AD9-4151-B634-C2A1FD917742}">
      <dgm:prSet/>
      <dgm:spPr/>
      <dgm:t>
        <a:bodyPr/>
        <a:lstStyle/>
        <a:p>
          <a:endParaRPr lang="ru-RU"/>
        </a:p>
      </dgm:t>
    </dgm:pt>
    <dgm:pt modelId="{55945C44-A8E1-4C03-B539-71FC2D3C2CB7}">
      <dgm:prSet phldrT="[Текст]"/>
      <dgm:spPr/>
      <dgm:t>
        <a:bodyPr/>
        <a:lstStyle/>
        <a:p>
          <a:r>
            <a:rPr lang="ru-RU" b="1" i="0" dirty="0" smtClean="0"/>
            <a:t>- Дополнительные возможности при расчете объемов работ в сметах;</a:t>
          </a:r>
          <a:endParaRPr lang="ru-RU" dirty="0"/>
        </a:p>
      </dgm:t>
    </dgm:pt>
    <dgm:pt modelId="{1CF1DE74-CFFB-4A9F-93B3-B28FC35F51E8}" type="parTrans" cxnId="{CD1EDDDB-9661-4D66-A5CB-4DC4F82A8C31}">
      <dgm:prSet/>
      <dgm:spPr/>
      <dgm:t>
        <a:bodyPr/>
        <a:lstStyle/>
        <a:p>
          <a:endParaRPr lang="ru-RU"/>
        </a:p>
      </dgm:t>
    </dgm:pt>
    <dgm:pt modelId="{58B02E8A-19F4-4569-B5EB-C7CD32DDC43D}" type="sibTrans" cxnId="{CD1EDDDB-9661-4D66-A5CB-4DC4F82A8C31}">
      <dgm:prSet/>
      <dgm:spPr/>
      <dgm:t>
        <a:bodyPr/>
        <a:lstStyle/>
        <a:p>
          <a:endParaRPr lang="ru-RU"/>
        </a:p>
      </dgm:t>
    </dgm:pt>
    <dgm:pt modelId="{D28F6316-7BB7-4745-BD7C-F9AFDB49C8EB}">
      <dgm:prSet phldrT="[Текст]"/>
      <dgm:spPr/>
      <dgm:t>
        <a:bodyPr/>
        <a:lstStyle/>
        <a:p>
          <a:r>
            <a:rPr lang="ru-RU" b="1" i="0" dirty="0" smtClean="0"/>
            <a:t>- Определение нормативов НР и СП согласно письму Госстроя № 2536-ИП/12/ГС от 27.11.2012. Расчет фактической суммы накладных расходов в соответствии с МДС 81-33.2004;</a:t>
          </a:r>
          <a:endParaRPr lang="ru-RU" dirty="0"/>
        </a:p>
      </dgm:t>
    </dgm:pt>
    <dgm:pt modelId="{196DF371-4CCF-4671-99F8-1B284D41B53A}" type="parTrans" cxnId="{51374583-667F-461D-A164-FCCB469CD2EF}">
      <dgm:prSet/>
      <dgm:spPr/>
      <dgm:t>
        <a:bodyPr/>
        <a:lstStyle/>
        <a:p>
          <a:endParaRPr lang="ru-RU"/>
        </a:p>
      </dgm:t>
    </dgm:pt>
    <dgm:pt modelId="{F3214816-76A4-4C94-A60F-DFC667C94606}" type="sibTrans" cxnId="{51374583-667F-461D-A164-FCCB469CD2EF}">
      <dgm:prSet/>
      <dgm:spPr/>
      <dgm:t>
        <a:bodyPr/>
        <a:lstStyle/>
        <a:p>
          <a:endParaRPr lang="ru-RU"/>
        </a:p>
      </dgm:t>
    </dgm:pt>
    <dgm:pt modelId="{48FAD114-78D6-44FC-853B-E717D6C731BA}">
      <dgm:prSet phldrT="[Текст]"/>
      <dgm:spPr/>
      <dgm:t>
        <a:bodyPr/>
        <a:lstStyle/>
        <a:p>
          <a:r>
            <a:rPr lang="ru-RU" b="1" i="0" dirty="0" smtClean="0"/>
            <a:t>- Использование собственных форм первичных учетных документов согласно Федеральному закону № 402-ФЗ от 06.12.2011;</a:t>
          </a:r>
          <a:endParaRPr lang="ru-RU" dirty="0"/>
        </a:p>
      </dgm:t>
    </dgm:pt>
    <dgm:pt modelId="{52CC374D-0520-450F-9CC6-82A4DF8B201C}" type="parTrans" cxnId="{594FD552-C93C-44D4-804D-7C6573D6DCEA}">
      <dgm:prSet/>
      <dgm:spPr/>
      <dgm:t>
        <a:bodyPr/>
        <a:lstStyle/>
        <a:p>
          <a:endParaRPr lang="ru-RU"/>
        </a:p>
      </dgm:t>
    </dgm:pt>
    <dgm:pt modelId="{A160EC4F-CA98-4D60-82B6-0FD5B2754B43}" type="sibTrans" cxnId="{594FD552-C93C-44D4-804D-7C6573D6DCEA}">
      <dgm:prSet/>
      <dgm:spPr/>
      <dgm:t>
        <a:bodyPr/>
        <a:lstStyle/>
        <a:p>
          <a:endParaRPr lang="ru-RU"/>
        </a:p>
      </dgm:t>
    </dgm:pt>
    <dgm:pt modelId="{AF1EA2E5-5C11-402D-BB97-C17B56EC071E}">
      <dgm:prSet phldrT="[Текст]"/>
      <dgm:spPr/>
      <dgm:t>
        <a:bodyPr/>
        <a:lstStyle/>
        <a:p>
          <a:r>
            <a:rPr lang="ru-RU" b="1" i="0" dirty="0" smtClean="0"/>
            <a:t>- Импорт данных, сбор итогов по нескольким сметам, объединение смет</a:t>
          </a:r>
          <a:endParaRPr lang="ru-RU" dirty="0"/>
        </a:p>
      </dgm:t>
    </dgm:pt>
    <dgm:pt modelId="{AE12A1B7-4150-4251-A7D4-6EEF029D335C}" type="parTrans" cxnId="{2FA45111-75DA-40E7-99BD-26BDB06492FC}">
      <dgm:prSet/>
      <dgm:spPr/>
      <dgm:t>
        <a:bodyPr/>
        <a:lstStyle/>
        <a:p>
          <a:endParaRPr lang="ru-RU"/>
        </a:p>
      </dgm:t>
    </dgm:pt>
    <dgm:pt modelId="{E34181E9-5224-4154-8D0B-764BC48BA496}" type="sibTrans" cxnId="{2FA45111-75DA-40E7-99BD-26BDB06492FC}">
      <dgm:prSet/>
      <dgm:spPr/>
      <dgm:t>
        <a:bodyPr/>
        <a:lstStyle/>
        <a:p>
          <a:endParaRPr lang="ru-RU"/>
        </a:p>
      </dgm:t>
    </dgm:pt>
    <dgm:pt modelId="{FAAAE2E9-1EFA-4FB6-8B0E-B31EDC629221}">
      <dgm:prSet phldrT="[Текст]"/>
      <dgm:spPr/>
      <dgm:t>
        <a:bodyPr/>
        <a:lstStyle/>
        <a:p>
          <a:r>
            <a:rPr lang="ru-RU" b="1" i="0" dirty="0" smtClean="0"/>
            <a:t>Ответы на вопросы.</a:t>
          </a:r>
          <a:endParaRPr lang="ru-RU" dirty="0"/>
        </a:p>
      </dgm:t>
    </dgm:pt>
    <dgm:pt modelId="{858A7F21-CE57-4DD3-848A-B81021D4FE26}" type="parTrans" cxnId="{E30BC946-0AC0-48DC-A4C8-FB6DA2DDD3CD}">
      <dgm:prSet/>
      <dgm:spPr/>
      <dgm:t>
        <a:bodyPr/>
        <a:lstStyle/>
        <a:p>
          <a:endParaRPr lang="ru-RU"/>
        </a:p>
      </dgm:t>
    </dgm:pt>
    <dgm:pt modelId="{CB4F9C54-E487-4818-ABD5-C6CCD622180F}" type="sibTrans" cxnId="{E30BC946-0AC0-48DC-A4C8-FB6DA2DDD3CD}">
      <dgm:prSet/>
      <dgm:spPr/>
      <dgm:t>
        <a:bodyPr/>
        <a:lstStyle/>
        <a:p>
          <a:endParaRPr lang="ru-RU"/>
        </a:p>
      </dgm:t>
    </dgm:pt>
    <dgm:pt modelId="{165EB474-027B-4A46-845D-46F536B7509C}" type="pres">
      <dgm:prSet presAssocID="{F5E6A251-2966-45DF-8C35-960D5E2A6116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E8C4F1D5-FA95-435B-80BF-393AF281CF74}" type="pres">
      <dgm:prSet presAssocID="{44B38B76-A90B-4FCF-B584-B13058F5114B}" presName="parenttextcomposite" presStyleCnt="0"/>
      <dgm:spPr/>
    </dgm:pt>
    <dgm:pt modelId="{2EB3A8C0-899F-4089-A831-6E6DD1BA96F8}" type="pres">
      <dgm:prSet presAssocID="{44B38B76-A90B-4FCF-B584-B13058F5114B}" presName="parenttext" presStyleLbl="revTx" presStyleIdx="0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A2516D-1DE6-4706-BB42-D41DDCA78516}" type="pres">
      <dgm:prSet presAssocID="{44B38B76-A90B-4FCF-B584-B13058F5114B}" presName="parallelogramComposite" presStyleCnt="0"/>
      <dgm:spPr/>
    </dgm:pt>
    <dgm:pt modelId="{0D9110A6-FB42-49B4-B065-DF296F887C5F}" type="pres">
      <dgm:prSet presAssocID="{44B38B76-A90B-4FCF-B584-B13058F5114B}" presName="parallelogram1" presStyleLbl="alignNode1" presStyleIdx="0" presStyleCnt="28"/>
      <dgm:spPr/>
    </dgm:pt>
    <dgm:pt modelId="{37C27E62-BBF6-4C5D-9D2F-5B51DB5E43AA}" type="pres">
      <dgm:prSet presAssocID="{44B38B76-A90B-4FCF-B584-B13058F5114B}" presName="parallelogram2" presStyleLbl="alignNode1" presStyleIdx="1" presStyleCnt="28"/>
      <dgm:spPr/>
    </dgm:pt>
    <dgm:pt modelId="{67091CEE-33FE-4C49-9F0B-0142AB04F313}" type="pres">
      <dgm:prSet presAssocID="{44B38B76-A90B-4FCF-B584-B13058F5114B}" presName="parallelogram3" presStyleLbl="alignNode1" presStyleIdx="2" presStyleCnt="28"/>
      <dgm:spPr/>
    </dgm:pt>
    <dgm:pt modelId="{69515D11-E830-498C-929C-D18CF1532B70}" type="pres">
      <dgm:prSet presAssocID="{44B38B76-A90B-4FCF-B584-B13058F5114B}" presName="parallelogram4" presStyleLbl="alignNode1" presStyleIdx="3" presStyleCnt="28"/>
      <dgm:spPr/>
    </dgm:pt>
    <dgm:pt modelId="{A79E1227-4779-481F-BBCE-38F8A8CA291F}" type="pres">
      <dgm:prSet presAssocID="{44B38B76-A90B-4FCF-B584-B13058F5114B}" presName="parallelogram5" presStyleLbl="alignNode1" presStyleIdx="4" presStyleCnt="28"/>
      <dgm:spPr/>
    </dgm:pt>
    <dgm:pt modelId="{07DE5416-B799-4E40-887A-BC3CC6F5B63A}" type="pres">
      <dgm:prSet presAssocID="{44B38B76-A90B-4FCF-B584-B13058F5114B}" presName="parallelogram6" presStyleLbl="alignNode1" presStyleIdx="5" presStyleCnt="28"/>
      <dgm:spPr/>
    </dgm:pt>
    <dgm:pt modelId="{B5B9A46D-C38B-4E14-B51B-777B8982ACD3}" type="pres">
      <dgm:prSet presAssocID="{44B38B76-A90B-4FCF-B584-B13058F5114B}" presName="parallelogram7" presStyleLbl="alignNode1" presStyleIdx="6" presStyleCnt="28"/>
      <dgm:spPr/>
    </dgm:pt>
    <dgm:pt modelId="{C6699590-8030-4754-853F-52EF0B790514}" type="pres">
      <dgm:prSet presAssocID="{93D8841B-9C93-4115-A984-F13A12BCF0C0}" presName="sibTrans" presStyleCnt="0"/>
      <dgm:spPr/>
    </dgm:pt>
    <dgm:pt modelId="{09A05F34-BBC5-45EC-9E37-2CBC6F4CAF53}" type="pres">
      <dgm:prSet presAssocID="{A77822EB-7FD8-4C0A-986D-C67A917DE0C4}" presName="parenttextcomposite" presStyleCnt="0"/>
      <dgm:spPr/>
    </dgm:pt>
    <dgm:pt modelId="{8DD81155-F83E-4C2D-B140-4EE5EF6FDAA6}" type="pres">
      <dgm:prSet presAssocID="{A77822EB-7FD8-4C0A-986D-C67A917DE0C4}" presName="parenttext" presStyleLbl="revTx" presStyleIdx="1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D1ED4A-F2EE-4101-806F-92C585D7AC58}" type="pres">
      <dgm:prSet presAssocID="{A77822EB-7FD8-4C0A-986D-C67A917DE0C4}" presName="parallelogramComposite" presStyleCnt="0"/>
      <dgm:spPr/>
    </dgm:pt>
    <dgm:pt modelId="{A32C73BC-74B4-49D9-9967-5F6EF1DB4E33}" type="pres">
      <dgm:prSet presAssocID="{A77822EB-7FD8-4C0A-986D-C67A917DE0C4}" presName="parallelogram1" presStyleLbl="alignNode1" presStyleIdx="7" presStyleCnt="28"/>
      <dgm:spPr/>
    </dgm:pt>
    <dgm:pt modelId="{AB06F2FD-749A-4F5F-ACD4-28E9696B1F70}" type="pres">
      <dgm:prSet presAssocID="{A77822EB-7FD8-4C0A-986D-C67A917DE0C4}" presName="parallelogram2" presStyleLbl="alignNode1" presStyleIdx="8" presStyleCnt="28"/>
      <dgm:spPr/>
    </dgm:pt>
    <dgm:pt modelId="{55A42782-F46B-4AC1-A631-E7B31578EF49}" type="pres">
      <dgm:prSet presAssocID="{A77822EB-7FD8-4C0A-986D-C67A917DE0C4}" presName="parallelogram3" presStyleLbl="alignNode1" presStyleIdx="9" presStyleCnt="28"/>
      <dgm:spPr/>
    </dgm:pt>
    <dgm:pt modelId="{8903C4D4-3574-4072-BB9C-92C6F5F1EF9F}" type="pres">
      <dgm:prSet presAssocID="{A77822EB-7FD8-4C0A-986D-C67A917DE0C4}" presName="parallelogram4" presStyleLbl="alignNode1" presStyleIdx="10" presStyleCnt="28"/>
      <dgm:spPr/>
    </dgm:pt>
    <dgm:pt modelId="{D796542C-A882-49A0-AAE2-970479DA3B0A}" type="pres">
      <dgm:prSet presAssocID="{A77822EB-7FD8-4C0A-986D-C67A917DE0C4}" presName="parallelogram5" presStyleLbl="alignNode1" presStyleIdx="11" presStyleCnt="28"/>
      <dgm:spPr/>
    </dgm:pt>
    <dgm:pt modelId="{5E80D2B5-8490-45C0-BB61-97CEAAACBE82}" type="pres">
      <dgm:prSet presAssocID="{A77822EB-7FD8-4C0A-986D-C67A917DE0C4}" presName="parallelogram6" presStyleLbl="alignNode1" presStyleIdx="12" presStyleCnt="28"/>
      <dgm:spPr/>
    </dgm:pt>
    <dgm:pt modelId="{F541329B-29C0-4499-8EE5-8E1C67C72A49}" type="pres">
      <dgm:prSet presAssocID="{A77822EB-7FD8-4C0A-986D-C67A917DE0C4}" presName="parallelogram7" presStyleLbl="alignNode1" presStyleIdx="13" presStyleCnt="28"/>
      <dgm:spPr/>
    </dgm:pt>
    <dgm:pt modelId="{7BFB6C65-B617-45C9-9C24-EE1F1A52C01A}" type="pres">
      <dgm:prSet presAssocID="{5CDAC598-CD60-4EC2-B63F-C87EAD56C587}" presName="sibTrans" presStyleCnt="0"/>
      <dgm:spPr/>
    </dgm:pt>
    <dgm:pt modelId="{4ABAC076-E24B-4E2D-B94F-E34F37BD7A5B}" type="pres">
      <dgm:prSet presAssocID="{480B3BAA-161E-4CFB-ADD4-9298B0491C9F}" presName="parenttextcomposite" presStyleCnt="0"/>
      <dgm:spPr/>
    </dgm:pt>
    <dgm:pt modelId="{6ADD6FB9-8C41-424D-B7D3-505C033601EA}" type="pres">
      <dgm:prSet presAssocID="{480B3BAA-161E-4CFB-ADD4-9298B0491C9F}" presName="parenttext" presStyleLbl="revTx" presStyleIdx="2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2F3A0D-36F3-4FE8-BED5-F3C047157B0E}" type="pres">
      <dgm:prSet presAssocID="{480B3BAA-161E-4CFB-ADD4-9298B0491C9F}" presName="composite" presStyleCnt="0"/>
      <dgm:spPr/>
    </dgm:pt>
    <dgm:pt modelId="{A601CC4D-5827-4344-A544-2A9D6556B136}" type="pres">
      <dgm:prSet presAssocID="{480B3BAA-161E-4CFB-ADD4-9298B0491C9F}" presName="chevron1" presStyleLbl="alignNode1" presStyleIdx="14" presStyleCnt="28"/>
      <dgm:spPr/>
    </dgm:pt>
    <dgm:pt modelId="{0B5BC679-39D1-4663-B289-2405D37A6D45}" type="pres">
      <dgm:prSet presAssocID="{480B3BAA-161E-4CFB-ADD4-9298B0491C9F}" presName="chevron2" presStyleLbl="alignNode1" presStyleIdx="15" presStyleCnt="28"/>
      <dgm:spPr/>
    </dgm:pt>
    <dgm:pt modelId="{CA369A10-229E-4CC2-AC98-78FA437D64D9}" type="pres">
      <dgm:prSet presAssocID="{480B3BAA-161E-4CFB-ADD4-9298B0491C9F}" presName="chevron3" presStyleLbl="alignNode1" presStyleIdx="16" presStyleCnt="28"/>
      <dgm:spPr/>
    </dgm:pt>
    <dgm:pt modelId="{44CE5888-4954-4BAC-B65C-CAA52116E9CA}" type="pres">
      <dgm:prSet presAssocID="{480B3BAA-161E-4CFB-ADD4-9298B0491C9F}" presName="chevron4" presStyleLbl="alignNode1" presStyleIdx="17" presStyleCnt="28"/>
      <dgm:spPr/>
    </dgm:pt>
    <dgm:pt modelId="{E582664D-03E7-4446-9874-3EF28569CA40}" type="pres">
      <dgm:prSet presAssocID="{480B3BAA-161E-4CFB-ADD4-9298B0491C9F}" presName="chevron5" presStyleLbl="alignNode1" presStyleIdx="18" presStyleCnt="28"/>
      <dgm:spPr/>
    </dgm:pt>
    <dgm:pt modelId="{FBB0CDC2-BAFD-4F19-A81E-1943E5EDD134}" type="pres">
      <dgm:prSet presAssocID="{480B3BAA-161E-4CFB-ADD4-9298B0491C9F}" presName="chevron6" presStyleLbl="alignNode1" presStyleIdx="19" presStyleCnt="28"/>
      <dgm:spPr/>
    </dgm:pt>
    <dgm:pt modelId="{6DC3AE57-7901-4926-BD43-667D038156CA}" type="pres">
      <dgm:prSet presAssocID="{480B3BAA-161E-4CFB-ADD4-9298B0491C9F}" presName="chevron7" presStyleLbl="alignNode1" presStyleIdx="20" presStyleCnt="28"/>
      <dgm:spPr/>
    </dgm:pt>
    <dgm:pt modelId="{F55D6B87-7940-4EE1-AC3A-1ED4A830CB11}" type="pres">
      <dgm:prSet presAssocID="{480B3BAA-161E-4CFB-ADD4-9298B0491C9F}" presName="childtext" presStyleLbl="solidFgAcc1" presStyleIdx="0" presStyleCnt="1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72BE89-F0F7-47AB-8544-7E35BD5EA94D}" type="pres">
      <dgm:prSet presAssocID="{A25A5C7B-8C01-4438-A9B4-9C383B4C0EFC}" presName="sibTrans" presStyleCnt="0"/>
      <dgm:spPr/>
    </dgm:pt>
    <dgm:pt modelId="{474293C1-7A61-410E-8C15-16A4E158D0CE}" type="pres">
      <dgm:prSet presAssocID="{FAAAE2E9-1EFA-4FB6-8B0E-B31EDC629221}" presName="parenttextcomposite" presStyleCnt="0"/>
      <dgm:spPr/>
    </dgm:pt>
    <dgm:pt modelId="{29B78739-D2E0-41E0-85A3-1CA23C1CA810}" type="pres">
      <dgm:prSet presAssocID="{FAAAE2E9-1EFA-4FB6-8B0E-B31EDC629221}" presName="parenttext" presStyleLbl="revTx" presStyleIdx="3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F84443-25DC-41BD-963B-A854E745E448}" type="pres">
      <dgm:prSet presAssocID="{FAAAE2E9-1EFA-4FB6-8B0E-B31EDC629221}" presName="parallelogramComposite" presStyleCnt="0"/>
      <dgm:spPr/>
    </dgm:pt>
    <dgm:pt modelId="{D45A84BD-3786-4B9E-9C5C-14E833B15EF4}" type="pres">
      <dgm:prSet presAssocID="{FAAAE2E9-1EFA-4FB6-8B0E-B31EDC629221}" presName="parallelogram1" presStyleLbl="alignNode1" presStyleIdx="21" presStyleCnt="28"/>
      <dgm:spPr/>
    </dgm:pt>
    <dgm:pt modelId="{D910C92A-7D7D-4852-BF06-36D3DA79BB95}" type="pres">
      <dgm:prSet presAssocID="{FAAAE2E9-1EFA-4FB6-8B0E-B31EDC629221}" presName="parallelogram2" presStyleLbl="alignNode1" presStyleIdx="22" presStyleCnt="28"/>
      <dgm:spPr/>
    </dgm:pt>
    <dgm:pt modelId="{41BD7E59-B63A-4500-BB43-050EC944514E}" type="pres">
      <dgm:prSet presAssocID="{FAAAE2E9-1EFA-4FB6-8B0E-B31EDC629221}" presName="parallelogram3" presStyleLbl="alignNode1" presStyleIdx="23" presStyleCnt="28"/>
      <dgm:spPr/>
    </dgm:pt>
    <dgm:pt modelId="{2A8373C6-1C0A-480B-B16C-A371A1F4CACF}" type="pres">
      <dgm:prSet presAssocID="{FAAAE2E9-1EFA-4FB6-8B0E-B31EDC629221}" presName="parallelogram4" presStyleLbl="alignNode1" presStyleIdx="24" presStyleCnt="28"/>
      <dgm:spPr/>
    </dgm:pt>
    <dgm:pt modelId="{903584D7-B850-4AD3-9A1B-D6DF34E950C1}" type="pres">
      <dgm:prSet presAssocID="{FAAAE2E9-1EFA-4FB6-8B0E-B31EDC629221}" presName="parallelogram5" presStyleLbl="alignNode1" presStyleIdx="25" presStyleCnt="28"/>
      <dgm:spPr/>
    </dgm:pt>
    <dgm:pt modelId="{FC6D6E26-041A-4BE7-BE47-42A9D89CD5DD}" type="pres">
      <dgm:prSet presAssocID="{FAAAE2E9-1EFA-4FB6-8B0E-B31EDC629221}" presName="parallelogram6" presStyleLbl="alignNode1" presStyleIdx="26" presStyleCnt="28"/>
      <dgm:spPr/>
    </dgm:pt>
    <dgm:pt modelId="{911F0E0C-CE1D-4296-8673-42B091E45D63}" type="pres">
      <dgm:prSet presAssocID="{FAAAE2E9-1EFA-4FB6-8B0E-B31EDC629221}" presName="parallelogram7" presStyleLbl="alignNode1" presStyleIdx="27" presStyleCnt="28"/>
      <dgm:spPr/>
    </dgm:pt>
  </dgm:ptLst>
  <dgm:cxnLst>
    <dgm:cxn modelId="{669DE707-4EC3-4F91-AE27-485CB3445D98}" srcId="{F5E6A251-2966-45DF-8C35-960D5E2A6116}" destId="{44B38B76-A90B-4FCF-B584-B13058F5114B}" srcOrd="0" destOrd="0" parTransId="{769B6713-EEB5-4F8D-8428-A7C42D763B07}" sibTransId="{93D8841B-9C93-4115-A984-F13A12BCF0C0}"/>
    <dgm:cxn modelId="{7DB1AFB1-6021-4360-A666-49A20876C8E3}" srcId="{480B3BAA-161E-4CFB-ADD4-9298B0491C9F}" destId="{E81E9129-6BF1-4C72-8B63-FB43405D642A}" srcOrd="0" destOrd="0" parTransId="{10C1A960-8C66-4F32-866E-4D8B71330C41}" sibTransId="{31D1600D-4203-4D9A-9FAF-6298707E7B57}"/>
    <dgm:cxn modelId="{77384F61-0588-4D15-9180-3B21ACE9ED2E}" srcId="{F5E6A251-2966-45DF-8C35-960D5E2A6116}" destId="{A77822EB-7FD8-4C0A-986D-C67A917DE0C4}" srcOrd="1" destOrd="0" parTransId="{1C7FD84F-9CD5-4B7D-BB00-29820ACE0344}" sibTransId="{5CDAC598-CD60-4EC2-B63F-C87EAD56C587}"/>
    <dgm:cxn modelId="{400C0346-C743-4DA9-ADC4-80FC35805EB1}" type="presOf" srcId="{E81E9129-6BF1-4C72-8B63-FB43405D642A}" destId="{F55D6B87-7940-4EE1-AC3A-1ED4A830CB11}" srcOrd="0" destOrd="0" presId="urn:microsoft.com/office/officeart/2008/layout/VerticalAccentList"/>
    <dgm:cxn modelId="{9FFB435F-06E9-4397-B178-F4896BE4EACF}" type="presOf" srcId="{44B38B76-A90B-4FCF-B584-B13058F5114B}" destId="{2EB3A8C0-899F-4089-A831-6E6DD1BA96F8}" srcOrd="0" destOrd="0" presId="urn:microsoft.com/office/officeart/2008/layout/VerticalAccentList"/>
    <dgm:cxn modelId="{74BD70F6-0069-4199-96AE-77D966432CB0}" type="presOf" srcId="{F5E6A251-2966-45DF-8C35-960D5E2A6116}" destId="{165EB474-027B-4A46-845D-46F536B7509C}" srcOrd="0" destOrd="0" presId="urn:microsoft.com/office/officeart/2008/layout/VerticalAccentList"/>
    <dgm:cxn modelId="{BD5AF615-0BE9-42FA-B645-07ED9746A1CF}" type="presOf" srcId="{D28F6316-7BB7-4745-BD7C-F9AFDB49C8EB}" destId="{F55D6B87-7940-4EE1-AC3A-1ED4A830CB11}" srcOrd="0" destOrd="4" presId="urn:microsoft.com/office/officeart/2008/layout/VerticalAccentList"/>
    <dgm:cxn modelId="{51374583-667F-461D-A164-FCCB469CD2EF}" srcId="{480B3BAA-161E-4CFB-ADD4-9298B0491C9F}" destId="{D28F6316-7BB7-4745-BD7C-F9AFDB49C8EB}" srcOrd="4" destOrd="0" parTransId="{196DF371-4CCF-4671-99F8-1B284D41B53A}" sibTransId="{F3214816-76A4-4C94-A60F-DFC667C94606}"/>
    <dgm:cxn modelId="{E30BC946-0AC0-48DC-A4C8-FB6DA2DDD3CD}" srcId="{F5E6A251-2966-45DF-8C35-960D5E2A6116}" destId="{FAAAE2E9-1EFA-4FB6-8B0E-B31EDC629221}" srcOrd="3" destOrd="0" parTransId="{858A7F21-CE57-4DD3-848A-B81021D4FE26}" sibTransId="{CB4F9C54-E487-4818-ABD5-C6CCD622180F}"/>
    <dgm:cxn modelId="{261CEA97-35A2-47CB-B56E-B9A981626849}" type="presOf" srcId="{480B3BAA-161E-4CFB-ADD4-9298B0491C9F}" destId="{6ADD6FB9-8C41-424D-B7D3-505C033601EA}" srcOrd="0" destOrd="0" presId="urn:microsoft.com/office/officeart/2008/layout/VerticalAccentList"/>
    <dgm:cxn modelId="{594FD552-C93C-44D4-804D-7C6573D6DCEA}" srcId="{480B3BAA-161E-4CFB-ADD4-9298B0491C9F}" destId="{48FAD114-78D6-44FC-853B-E717D6C731BA}" srcOrd="5" destOrd="0" parTransId="{52CC374D-0520-450F-9CC6-82A4DF8B201C}" sibTransId="{A160EC4F-CA98-4D60-82B6-0FD5B2754B43}"/>
    <dgm:cxn modelId="{554903B3-F25F-4822-96F3-6992039FCA6F}" type="presOf" srcId="{FAAAE2E9-1EFA-4FB6-8B0E-B31EDC629221}" destId="{29B78739-D2E0-41E0-85A3-1CA23C1CA810}" srcOrd="0" destOrd="0" presId="urn:microsoft.com/office/officeart/2008/layout/VerticalAccentList"/>
    <dgm:cxn modelId="{3DB9F7C8-696E-495F-B78D-A2C1CA7CF63C}" type="presOf" srcId="{55945C44-A8E1-4C03-B539-71FC2D3C2CB7}" destId="{F55D6B87-7940-4EE1-AC3A-1ED4A830CB11}" srcOrd="0" destOrd="3" presId="urn:microsoft.com/office/officeart/2008/layout/VerticalAccentList"/>
    <dgm:cxn modelId="{0DE692D6-2FAC-4F9E-8D5C-1C0B8D2B39EB}" type="presOf" srcId="{AF1EA2E5-5C11-402D-BB97-C17B56EC071E}" destId="{F55D6B87-7940-4EE1-AC3A-1ED4A830CB11}" srcOrd="0" destOrd="6" presId="urn:microsoft.com/office/officeart/2008/layout/VerticalAccentList"/>
    <dgm:cxn modelId="{44BDE996-8850-4184-AF2F-74CCF135EC72}" type="presOf" srcId="{09F1E7D0-4463-4618-B705-BBC32DAA4F8A}" destId="{F55D6B87-7940-4EE1-AC3A-1ED4A830CB11}" srcOrd="0" destOrd="1" presId="urn:microsoft.com/office/officeart/2008/layout/VerticalAccentList"/>
    <dgm:cxn modelId="{78F64066-EE6E-4DD9-9C47-A81B33A677AE}" srcId="{F5E6A251-2966-45DF-8C35-960D5E2A6116}" destId="{480B3BAA-161E-4CFB-ADD4-9298B0491C9F}" srcOrd="2" destOrd="0" parTransId="{5A5337AD-E56D-4D8D-B259-82D39499DE92}" sibTransId="{A25A5C7B-8C01-4438-A9B4-9C383B4C0EFC}"/>
    <dgm:cxn modelId="{0815FE4A-7C42-4A53-80E8-2035B6B6E949}" type="presOf" srcId="{A77822EB-7FD8-4C0A-986D-C67A917DE0C4}" destId="{8DD81155-F83E-4C2D-B140-4EE5EF6FDAA6}" srcOrd="0" destOrd="0" presId="urn:microsoft.com/office/officeart/2008/layout/VerticalAccentList"/>
    <dgm:cxn modelId="{FDC4692B-DB6F-4525-AF13-9182FE9AD345}" type="presOf" srcId="{48FAD114-78D6-44FC-853B-E717D6C731BA}" destId="{F55D6B87-7940-4EE1-AC3A-1ED4A830CB11}" srcOrd="0" destOrd="5" presId="urn:microsoft.com/office/officeart/2008/layout/VerticalAccentList"/>
    <dgm:cxn modelId="{7C0B0A49-0AD9-4151-B634-C2A1FD917742}" srcId="{480B3BAA-161E-4CFB-ADD4-9298B0491C9F}" destId="{5DDC9C64-0988-49D1-9085-5B2482FD4617}" srcOrd="2" destOrd="0" parTransId="{2E541508-69E1-488F-A1AF-516C43BC08F2}" sibTransId="{2F0EF1C3-7213-4830-B216-4151C58B132D}"/>
    <dgm:cxn modelId="{CD1EDDDB-9661-4D66-A5CB-4DC4F82A8C31}" srcId="{480B3BAA-161E-4CFB-ADD4-9298B0491C9F}" destId="{55945C44-A8E1-4C03-B539-71FC2D3C2CB7}" srcOrd="3" destOrd="0" parTransId="{1CF1DE74-CFFB-4A9F-93B3-B28FC35F51E8}" sibTransId="{58B02E8A-19F4-4569-B5EB-C7CD32DDC43D}"/>
    <dgm:cxn modelId="{EB0CE751-9C3D-451E-B5C9-77515F3E9958}" srcId="{480B3BAA-161E-4CFB-ADD4-9298B0491C9F}" destId="{09F1E7D0-4463-4618-B705-BBC32DAA4F8A}" srcOrd="1" destOrd="0" parTransId="{9087B5B7-8A15-4E5D-A5D5-EFA90F8D713D}" sibTransId="{708D2345-2F40-4671-80C1-296791CEB632}"/>
    <dgm:cxn modelId="{2FA45111-75DA-40E7-99BD-26BDB06492FC}" srcId="{480B3BAA-161E-4CFB-ADD4-9298B0491C9F}" destId="{AF1EA2E5-5C11-402D-BB97-C17B56EC071E}" srcOrd="6" destOrd="0" parTransId="{AE12A1B7-4150-4251-A7D4-6EEF029D335C}" sibTransId="{E34181E9-5224-4154-8D0B-764BC48BA496}"/>
    <dgm:cxn modelId="{94067F0D-7B84-45E2-9511-2781A7A4A6AF}" type="presOf" srcId="{5DDC9C64-0988-49D1-9085-5B2482FD4617}" destId="{F55D6B87-7940-4EE1-AC3A-1ED4A830CB11}" srcOrd="0" destOrd="2" presId="urn:microsoft.com/office/officeart/2008/layout/VerticalAccentList"/>
    <dgm:cxn modelId="{4AD149CC-6121-4D6F-AAAE-9B5438074501}" type="presParOf" srcId="{165EB474-027B-4A46-845D-46F536B7509C}" destId="{E8C4F1D5-FA95-435B-80BF-393AF281CF74}" srcOrd="0" destOrd="0" presId="urn:microsoft.com/office/officeart/2008/layout/VerticalAccentList"/>
    <dgm:cxn modelId="{26C78242-8D83-4AE8-9975-543355F465BB}" type="presParOf" srcId="{E8C4F1D5-FA95-435B-80BF-393AF281CF74}" destId="{2EB3A8C0-899F-4089-A831-6E6DD1BA96F8}" srcOrd="0" destOrd="0" presId="urn:microsoft.com/office/officeart/2008/layout/VerticalAccentList"/>
    <dgm:cxn modelId="{A2931F7C-4FA5-4837-8B12-0B13A7D5D3E2}" type="presParOf" srcId="{165EB474-027B-4A46-845D-46F536B7509C}" destId="{94A2516D-1DE6-4706-BB42-D41DDCA78516}" srcOrd="1" destOrd="0" presId="urn:microsoft.com/office/officeart/2008/layout/VerticalAccentList"/>
    <dgm:cxn modelId="{7CD8D39D-18C1-4C94-8E7F-9952658594ED}" type="presParOf" srcId="{94A2516D-1DE6-4706-BB42-D41DDCA78516}" destId="{0D9110A6-FB42-49B4-B065-DF296F887C5F}" srcOrd="0" destOrd="0" presId="urn:microsoft.com/office/officeart/2008/layout/VerticalAccentList"/>
    <dgm:cxn modelId="{C1D4E2EA-6092-453B-A768-FC6A06C462AC}" type="presParOf" srcId="{94A2516D-1DE6-4706-BB42-D41DDCA78516}" destId="{37C27E62-BBF6-4C5D-9D2F-5B51DB5E43AA}" srcOrd="1" destOrd="0" presId="urn:microsoft.com/office/officeart/2008/layout/VerticalAccentList"/>
    <dgm:cxn modelId="{29E0A57D-6F6A-4B7C-9E8E-A7BE471E9CB2}" type="presParOf" srcId="{94A2516D-1DE6-4706-BB42-D41DDCA78516}" destId="{67091CEE-33FE-4C49-9F0B-0142AB04F313}" srcOrd="2" destOrd="0" presId="urn:microsoft.com/office/officeart/2008/layout/VerticalAccentList"/>
    <dgm:cxn modelId="{031A2936-D30E-4759-8C2B-48272DA036AF}" type="presParOf" srcId="{94A2516D-1DE6-4706-BB42-D41DDCA78516}" destId="{69515D11-E830-498C-929C-D18CF1532B70}" srcOrd="3" destOrd="0" presId="urn:microsoft.com/office/officeart/2008/layout/VerticalAccentList"/>
    <dgm:cxn modelId="{489C163F-D7F2-4529-9C12-E19E62A48CB8}" type="presParOf" srcId="{94A2516D-1DE6-4706-BB42-D41DDCA78516}" destId="{A79E1227-4779-481F-BBCE-38F8A8CA291F}" srcOrd="4" destOrd="0" presId="urn:microsoft.com/office/officeart/2008/layout/VerticalAccentList"/>
    <dgm:cxn modelId="{0D92BA81-467A-4F52-8A3E-C8112AB2D83D}" type="presParOf" srcId="{94A2516D-1DE6-4706-BB42-D41DDCA78516}" destId="{07DE5416-B799-4E40-887A-BC3CC6F5B63A}" srcOrd="5" destOrd="0" presId="urn:microsoft.com/office/officeart/2008/layout/VerticalAccentList"/>
    <dgm:cxn modelId="{C9C81799-A84C-4AF4-BC16-8E07B34A037F}" type="presParOf" srcId="{94A2516D-1DE6-4706-BB42-D41DDCA78516}" destId="{B5B9A46D-C38B-4E14-B51B-777B8982ACD3}" srcOrd="6" destOrd="0" presId="urn:microsoft.com/office/officeart/2008/layout/VerticalAccentList"/>
    <dgm:cxn modelId="{FBD0DF3E-DA19-4E84-B3A2-48B3B3AEDC54}" type="presParOf" srcId="{165EB474-027B-4A46-845D-46F536B7509C}" destId="{C6699590-8030-4754-853F-52EF0B790514}" srcOrd="2" destOrd="0" presId="urn:microsoft.com/office/officeart/2008/layout/VerticalAccentList"/>
    <dgm:cxn modelId="{4FA8272A-F734-4CFB-BC25-91CB8C1BD3F2}" type="presParOf" srcId="{165EB474-027B-4A46-845D-46F536B7509C}" destId="{09A05F34-BBC5-45EC-9E37-2CBC6F4CAF53}" srcOrd="3" destOrd="0" presId="urn:microsoft.com/office/officeart/2008/layout/VerticalAccentList"/>
    <dgm:cxn modelId="{745C5BBB-4B83-48C5-8D38-E4FF3FEC37C7}" type="presParOf" srcId="{09A05F34-BBC5-45EC-9E37-2CBC6F4CAF53}" destId="{8DD81155-F83E-4C2D-B140-4EE5EF6FDAA6}" srcOrd="0" destOrd="0" presId="urn:microsoft.com/office/officeart/2008/layout/VerticalAccentList"/>
    <dgm:cxn modelId="{D2C191A6-459A-4456-8902-EE19F845D9F4}" type="presParOf" srcId="{165EB474-027B-4A46-845D-46F536B7509C}" destId="{C6D1ED4A-F2EE-4101-806F-92C585D7AC58}" srcOrd="4" destOrd="0" presId="urn:microsoft.com/office/officeart/2008/layout/VerticalAccentList"/>
    <dgm:cxn modelId="{C45B94D7-F81E-4EF4-9CC0-B363B6225C9A}" type="presParOf" srcId="{C6D1ED4A-F2EE-4101-806F-92C585D7AC58}" destId="{A32C73BC-74B4-49D9-9967-5F6EF1DB4E33}" srcOrd="0" destOrd="0" presId="urn:microsoft.com/office/officeart/2008/layout/VerticalAccentList"/>
    <dgm:cxn modelId="{95774568-62AB-4BF9-901F-E8281E786FC7}" type="presParOf" srcId="{C6D1ED4A-F2EE-4101-806F-92C585D7AC58}" destId="{AB06F2FD-749A-4F5F-ACD4-28E9696B1F70}" srcOrd="1" destOrd="0" presId="urn:microsoft.com/office/officeart/2008/layout/VerticalAccentList"/>
    <dgm:cxn modelId="{1AC069B2-9E76-42F0-9FCF-B12871D72C05}" type="presParOf" srcId="{C6D1ED4A-F2EE-4101-806F-92C585D7AC58}" destId="{55A42782-F46B-4AC1-A631-E7B31578EF49}" srcOrd="2" destOrd="0" presId="urn:microsoft.com/office/officeart/2008/layout/VerticalAccentList"/>
    <dgm:cxn modelId="{2246208D-B005-486B-9B26-2519D1040B48}" type="presParOf" srcId="{C6D1ED4A-F2EE-4101-806F-92C585D7AC58}" destId="{8903C4D4-3574-4072-BB9C-92C6F5F1EF9F}" srcOrd="3" destOrd="0" presId="urn:microsoft.com/office/officeart/2008/layout/VerticalAccentList"/>
    <dgm:cxn modelId="{CEE4539D-68E8-4459-8B93-684B3AF3C3DF}" type="presParOf" srcId="{C6D1ED4A-F2EE-4101-806F-92C585D7AC58}" destId="{D796542C-A882-49A0-AAE2-970479DA3B0A}" srcOrd="4" destOrd="0" presId="urn:microsoft.com/office/officeart/2008/layout/VerticalAccentList"/>
    <dgm:cxn modelId="{6A07116D-C355-44E5-9B04-D9432D44E3A7}" type="presParOf" srcId="{C6D1ED4A-F2EE-4101-806F-92C585D7AC58}" destId="{5E80D2B5-8490-45C0-BB61-97CEAAACBE82}" srcOrd="5" destOrd="0" presId="urn:microsoft.com/office/officeart/2008/layout/VerticalAccentList"/>
    <dgm:cxn modelId="{2B796002-917F-4CF3-BDB8-FD4F1AC61EF0}" type="presParOf" srcId="{C6D1ED4A-F2EE-4101-806F-92C585D7AC58}" destId="{F541329B-29C0-4499-8EE5-8E1C67C72A49}" srcOrd="6" destOrd="0" presId="urn:microsoft.com/office/officeart/2008/layout/VerticalAccentList"/>
    <dgm:cxn modelId="{26B9555A-9A3F-41B3-80A0-978DDE3C4BE0}" type="presParOf" srcId="{165EB474-027B-4A46-845D-46F536B7509C}" destId="{7BFB6C65-B617-45C9-9C24-EE1F1A52C01A}" srcOrd="5" destOrd="0" presId="urn:microsoft.com/office/officeart/2008/layout/VerticalAccentList"/>
    <dgm:cxn modelId="{43F2242A-F49F-46AF-A37D-93CE2D64963C}" type="presParOf" srcId="{165EB474-027B-4A46-845D-46F536B7509C}" destId="{4ABAC076-E24B-4E2D-B94F-E34F37BD7A5B}" srcOrd="6" destOrd="0" presId="urn:microsoft.com/office/officeart/2008/layout/VerticalAccentList"/>
    <dgm:cxn modelId="{F3A6388D-76F5-40AA-8626-05BEA06A3EF6}" type="presParOf" srcId="{4ABAC076-E24B-4E2D-B94F-E34F37BD7A5B}" destId="{6ADD6FB9-8C41-424D-B7D3-505C033601EA}" srcOrd="0" destOrd="0" presId="urn:microsoft.com/office/officeart/2008/layout/VerticalAccentList"/>
    <dgm:cxn modelId="{4B69C0D2-B6D6-4E2B-914E-AF49F5A456A2}" type="presParOf" srcId="{165EB474-027B-4A46-845D-46F536B7509C}" destId="{392F3A0D-36F3-4FE8-BED5-F3C047157B0E}" srcOrd="7" destOrd="0" presId="urn:microsoft.com/office/officeart/2008/layout/VerticalAccentList"/>
    <dgm:cxn modelId="{211C5941-1790-4198-A48D-397D8DBCE379}" type="presParOf" srcId="{392F3A0D-36F3-4FE8-BED5-F3C047157B0E}" destId="{A601CC4D-5827-4344-A544-2A9D6556B136}" srcOrd="0" destOrd="0" presId="urn:microsoft.com/office/officeart/2008/layout/VerticalAccentList"/>
    <dgm:cxn modelId="{E1833371-6AE2-4893-8727-EA216AF319BC}" type="presParOf" srcId="{392F3A0D-36F3-4FE8-BED5-F3C047157B0E}" destId="{0B5BC679-39D1-4663-B289-2405D37A6D45}" srcOrd="1" destOrd="0" presId="urn:microsoft.com/office/officeart/2008/layout/VerticalAccentList"/>
    <dgm:cxn modelId="{39C52C15-E91A-48D9-B197-B42380065EAD}" type="presParOf" srcId="{392F3A0D-36F3-4FE8-BED5-F3C047157B0E}" destId="{CA369A10-229E-4CC2-AC98-78FA437D64D9}" srcOrd="2" destOrd="0" presId="urn:microsoft.com/office/officeart/2008/layout/VerticalAccentList"/>
    <dgm:cxn modelId="{5375C4E6-F6B7-4894-950C-1D55F37E6B49}" type="presParOf" srcId="{392F3A0D-36F3-4FE8-BED5-F3C047157B0E}" destId="{44CE5888-4954-4BAC-B65C-CAA52116E9CA}" srcOrd="3" destOrd="0" presId="urn:microsoft.com/office/officeart/2008/layout/VerticalAccentList"/>
    <dgm:cxn modelId="{3C6F5698-AB95-40CA-A873-1ED24D67A982}" type="presParOf" srcId="{392F3A0D-36F3-4FE8-BED5-F3C047157B0E}" destId="{E582664D-03E7-4446-9874-3EF28569CA40}" srcOrd="4" destOrd="0" presId="urn:microsoft.com/office/officeart/2008/layout/VerticalAccentList"/>
    <dgm:cxn modelId="{0D154DFE-4677-47B5-9B6B-0E9D77F68CAC}" type="presParOf" srcId="{392F3A0D-36F3-4FE8-BED5-F3C047157B0E}" destId="{FBB0CDC2-BAFD-4F19-A81E-1943E5EDD134}" srcOrd="5" destOrd="0" presId="urn:microsoft.com/office/officeart/2008/layout/VerticalAccentList"/>
    <dgm:cxn modelId="{64339824-D9B6-4C1B-8482-63DE9B5D92CA}" type="presParOf" srcId="{392F3A0D-36F3-4FE8-BED5-F3C047157B0E}" destId="{6DC3AE57-7901-4926-BD43-667D038156CA}" srcOrd="6" destOrd="0" presId="urn:microsoft.com/office/officeart/2008/layout/VerticalAccentList"/>
    <dgm:cxn modelId="{6AD5DF3E-EF8A-4FEC-AC2F-10064F20235B}" type="presParOf" srcId="{392F3A0D-36F3-4FE8-BED5-F3C047157B0E}" destId="{F55D6B87-7940-4EE1-AC3A-1ED4A830CB11}" srcOrd="7" destOrd="0" presId="urn:microsoft.com/office/officeart/2008/layout/VerticalAccentList"/>
    <dgm:cxn modelId="{2D430B0F-9372-4078-9EAF-8F5CEE835E43}" type="presParOf" srcId="{165EB474-027B-4A46-845D-46F536B7509C}" destId="{1A72BE89-F0F7-47AB-8544-7E35BD5EA94D}" srcOrd="8" destOrd="0" presId="urn:microsoft.com/office/officeart/2008/layout/VerticalAccentList"/>
    <dgm:cxn modelId="{6D686DD7-B443-4048-9D3A-580FD6582BCC}" type="presParOf" srcId="{165EB474-027B-4A46-845D-46F536B7509C}" destId="{474293C1-7A61-410E-8C15-16A4E158D0CE}" srcOrd="9" destOrd="0" presId="urn:microsoft.com/office/officeart/2008/layout/VerticalAccentList"/>
    <dgm:cxn modelId="{08D8529D-BFF2-4AA9-B47E-E2B6B9394255}" type="presParOf" srcId="{474293C1-7A61-410E-8C15-16A4E158D0CE}" destId="{29B78739-D2E0-41E0-85A3-1CA23C1CA810}" srcOrd="0" destOrd="0" presId="urn:microsoft.com/office/officeart/2008/layout/VerticalAccentList"/>
    <dgm:cxn modelId="{86D111C5-B483-4DAD-8C21-A8BDB0CA96F9}" type="presParOf" srcId="{165EB474-027B-4A46-845D-46F536B7509C}" destId="{4FF84443-25DC-41BD-963B-A854E745E448}" srcOrd="10" destOrd="0" presId="urn:microsoft.com/office/officeart/2008/layout/VerticalAccentList"/>
    <dgm:cxn modelId="{98B74D41-802B-48E9-AD57-6262C063B80A}" type="presParOf" srcId="{4FF84443-25DC-41BD-963B-A854E745E448}" destId="{D45A84BD-3786-4B9E-9C5C-14E833B15EF4}" srcOrd="0" destOrd="0" presId="urn:microsoft.com/office/officeart/2008/layout/VerticalAccentList"/>
    <dgm:cxn modelId="{A15A2716-611C-4054-9E60-B70460D1567D}" type="presParOf" srcId="{4FF84443-25DC-41BD-963B-A854E745E448}" destId="{D910C92A-7D7D-4852-BF06-36D3DA79BB95}" srcOrd="1" destOrd="0" presId="urn:microsoft.com/office/officeart/2008/layout/VerticalAccentList"/>
    <dgm:cxn modelId="{DF35CCE3-6A82-4481-A748-378CBC8DBDFA}" type="presParOf" srcId="{4FF84443-25DC-41BD-963B-A854E745E448}" destId="{41BD7E59-B63A-4500-BB43-050EC944514E}" srcOrd="2" destOrd="0" presId="urn:microsoft.com/office/officeart/2008/layout/VerticalAccentList"/>
    <dgm:cxn modelId="{45CB5166-9A0C-4D83-AC62-9439DC9A5184}" type="presParOf" srcId="{4FF84443-25DC-41BD-963B-A854E745E448}" destId="{2A8373C6-1C0A-480B-B16C-A371A1F4CACF}" srcOrd="3" destOrd="0" presId="urn:microsoft.com/office/officeart/2008/layout/VerticalAccentList"/>
    <dgm:cxn modelId="{9D7F6F95-BAC9-48BD-92FB-1F3E475B3B32}" type="presParOf" srcId="{4FF84443-25DC-41BD-963B-A854E745E448}" destId="{903584D7-B850-4AD3-9A1B-D6DF34E950C1}" srcOrd="4" destOrd="0" presId="urn:microsoft.com/office/officeart/2008/layout/VerticalAccentList"/>
    <dgm:cxn modelId="{826452C3-710C-4D78-8C75-050FA7C19BD1}" type="presParOf" srcId="{4FF84443-25DC-41BD-963B-A854E745E448}" destId="{FC6D6E26-041A-4BE7-BE47-42A9D89CD5DD}" srcOrd="5" destOrd="0" presId="urn:microsoft.com/office/officeart/2008/layout/VerticalAccentList"/>
    <dgm:cxn modelId="{A9DDCFB8-23ED-4B50-B6C5-68C4183FB193}" type="presParOf" srcId="{4FF84443-25DC-41BD-963B-A854E745E448}" destId="{911F0E0C-CE1D-4296-8673-42B091E45D63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E3771B-6744-4BA4-BA13-B089C7FBF82B}" type="doc">
      <dgm:prSet loTypeId="urn:microsoft.com/office/officeart/2011/layout/Picture Fram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072FDA-0BCC-4297-A9DB-1B01C7856027}">
      <dgm:prSet phldrT="[Текст]" custT="1"/>
      <dgm:spPr/>
      <dgm:t>
        <a:bodyPr/>
        <a:lstStyle/>
        <a:p>
          <a:r>
            <a:rPr lang="ru-RU" sz="2000" dirty="0" smtClean="0"/>
            <a:t>«Мои сметы» хранятся в виде обычных файлов и папок на жестком диске. Ограничений по вложенности папок нет. </a:t>
          </a:r>
          <a:endParaRPr lang="ru-RU" sz="2000" dirty="0"/>
        </a:p>
      </dgm:t>
    </dgm:pt>
    <dgm:pt modelId="{704E8713-E47E-45F0-A6A7-B4E06E3C1CAD}" type="parTrans" cxnId="{552866A3-2523-4AF6-A167-38AFB20D22DB}">
      <dgm:prSet/>
      <dgm:spPr/>
      <dgm:t>
        <a:bodyPr/>
        <a:lstStyle/>
        <a:p>
          <a:endParaRPr lang="ru-RU"/>
        </a:p>
      </dgm:t>
    </dgm:pt>
    <dgm:pt modelId="{5EE7EAA3-8DCE-4256-8ACA-22727E9DD488}" type="sibTrans" cxnId="{552866A3-2523-4AF6-A167-38AFB20D22DB}">
      <dgm:prSet/>
      <dgm:spPr/>
      <dgm:t>
        <a:bodyPr/>
        <a:lstStyle/>
        <a:p>
          <a:endParaRPr lang="ru-RU"/>
        </a:p>
      </dgm:t>
    </dgm:pt>
    <dgm:pt modelId="{8AEAF2C3-87C1-4748-8D0C-2C0A6E1B4115}" type="pres">
      <dgm:prSet presAssocID="{25E3771B-6744-4BA4-BA13-B089C7FBF82B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BC1B3FDA-C38F-4D1A-8FEA-009CCE11A71F}" type="pres">
      <dgm:prSet presAssocID="{38072FDA-0BCC-4297-A9DB-1B01C7856027}" presName="composite" presStyleCnt="0"/>
      <dgm:spPr/>
    </dgm:pt>
    <dgm:pt modelId="{E3BA408E-609B-4DBD-B1D9-47E9B77E21C2}" type="pres">
      <dgm:prSet presAssocID="{38072FDA-0BCC-4297-A9DB-1B01C7856027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DE4D96-2B9C-47BC-B3AA-BB4124D33CE6}" type="pres">
      <dgm:prSet presAssocID="{38072FDA-0BCC-4297-A9DB-1B01C7856027}" presName="Accent1" presStyleLbl="parChTrans1D1" presStyleIdx="0" presStyleCnt="1"/>
      <dgm:spPr>
        <a:ln>
          <a:noFill/>
        </a:ln>
      </dgm:spPr>
    </dgm:pt>
    <dgm:pt modelId="{72724824-B5A0-432F-9072-378A2E28E9C7}" type="pres">
      <dgm:prSet presAssocID="{38072FDA-0BCC-4297-A9DB-1B01C7856027}" presName="Image" presStyleLbl="alignImgPlace1" presStyleIdx="0" presStyleCnt="1" custScaleX="119842"/>
      <dgm:spPr>
        <a:blipFill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552866A3-2523-4AF6-A167-38AFB20D22DB}" srcId="{25E3771B-6744-4BA4-BA13-B089C7FBF82B}" destId="{38072FDA-0BCC-4297-A9DB-1B01C7856027}" srcOrd="0" destOrd="0" parTransId="{704E8713-E47E-45F0-A6A7-B4E06E3C1CAD}" sibTransId="{5EE7EAA3-8DCE-4256-8ACA-22727E9DD488}"/>
    <dgm:cxn modelId="{A29BEEBE-CC73-43BD-8F75-3A115AA7673F}" type="presOf" srcId="{38072FDA-0BCC-4297-A9DB-1B01C7856027}" destId="{E3BA408E-609B-4DBD-B1D9-47E9B77E21C2}" srcOrd="0" destOrd="0" presId="urn:microsoft.com/office/officeart/2011/layout/Picture Frame"/>
    <dgm:cxn modelId="{6763C89E-4BB4-43DF-8A51-C258F0B21398}" type="presOf" srcId="{25E3771B-6744-4BA4-BA13-B089C7FBF82B}" destId="{8AEAF2C3-87C1-4748-8D0C-2C0A6E1B4115}" srcOrd="0" destOrd="0" presId="urn:microsoft.com/office/officeart/2011/layout/Picture Frame"/>
    <dgm:cxn modelId="{0A8968C8-1DCF-4229-8CF1-F3AD4471132B}" type="presParOf" srcId="{8AEAF2C3-87C1-4748-8D0C-2C0A6E1B4115}" destId="{BC1B3FDA-C38F-4D1A-8FEA-009CCE11A71F}" srcOrd="0" destOrd="0" presId="urn:microsoft.com/office/officeart/2011/layout/Picture Frame"/>
    <dgm:cxn modelId="{695EB869-4FBC-4295-815B-F2DF0AC7997A}" type="presParOf" srcId="{BC1B3FDA-C38F-4D1A-8FEA-009CCE11A71F}" destId="{E3BA408E-609B-4DBD-B1D9-47E9B77E21C2}" srcOrd="0" destOrd="0" presId="urn:microsoft.com/office/officeart/2011/layout/Picture Frame"/>
    <dgm:cxn modelId="{0BAC180E-4C22-43B5-9F3F-CCA572AA09B9}" type="presParOf" srcId="{BC1B3FDA-C38F-4D1A-8FEA-009CCE11A71F}" destId="{34DE4D96-2B9C-47BC-B3AA-BB4124D33CE6}" srcOrd="1" destOrd="0" presId="urn:microsoft.com/office/officeart/2011/layout/Picture Frame"/>
    <dgm:cxn modelId="{73D31FC0-DA1F-4D52-9CF0-815E6E5D84A7}" type="presParOf" srcId="{BC1B3FDA-C38F-4D1A-8FEA-009CCE11A71F}" destId="{72724824-B5A0-432F-9072-378A2E28E9C7}" srcOrd="2" destOrd="0" presId="urn:microsoft.com/office/officeart/2011/layout/Picture Frame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E3771B-6744-4BA4-BA13-B089C7FBF82B}" type="doc">
      <dgm:prSet loTypeId="urn:microsoft.com/office/officeart/2011/layout/Picture Frame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75C28D3-249C-499A-B349-B4C2A9FB01B9}">
      <dgm:prSet phldrT="[Текст]"/>
      <dgm:spPr/>
      <dgm:t>
        <a:bodyPr/>
        <a:lstStyle/>
        <a:p>
          <a:r>
            <a:rPr lang="ru-RU" dirty="0" smtClean="0"/>
            <a:t>Вместе с папкой «Мои сметы» могут быть подключены папки «Мои индексы», «Мои каталоги цен» и т.п.</a:t>
          </a:r>
          <a:endParaRPr lang="ru-RU" dirty="0"/>
        </a:p>
      </dgm:t>
    </dgm:pt>
    <dgm:pt modelId="{2C4F475D-30BB-4EC9-B902-5C513EF7EC32}" type="parTrans" cxnId="{74637FC1-ECB3-4A1A-BF0F-D499690041F0}">
      <dgm:prSet/>
      <dgm:spPr/>
      <dgm:t>
        <a:bodyPr/>
        <a:lstStyle/>
        <a:p>
          <a:endParaRPr lang="ru-RU"/>
        </a:p>
      </dgm:t>
    </dgm:pt>
    <dgm:pt modelId="{9845F928-6BB0-4170-B906-0419C841034C}" type="sibTrans" cxnId="{74637FC1-ECB3-4A1A-BF0F-D499690041F0}">
      <dgm:prSet/>
      <dgm:spPr/>
      <dgm:t>
        <a:bodyPr/>
        <a:lstStyle/>
        <a:p>
          <a:endParaRPr lang="ru-RU"/>
        </a:p>
      </dgm:t>
    </dgm:pt>
    <dgm:pt modelId="{DC58C942-C42B-4B3C-ADBD-33220D7B21A9}" type="pres">
      <dgm:prSet presAssocID="{25E3771B-6744-4BA4-BA13-B089C7FBF82B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CB4CC658-7484-44CC-8336-9A70DBF852D8}" type="pres">
      <dgm:prSet presAssocID="{275C28D3-249C-499A-B349-B4C2A9FB01B9}" presName="composite" presStyleCnt="0"/>
      <dgm:spPr/>
    </dgm:pt>
    <dgm:pt modelId="{BC6D0D19-EA20-47C9-AE5F-DD229D822EE2}" type="pres">
      <dgm:prSet presAssocID="{275C28D3-249C-499A-B349-B4C2A9FB01B9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3B43D0-805B-4F0B-B010-D18ABF169D09}" type="pres">
      <dgm:prSet presAssocID="{275C28D3-249C-499A-B349-B4C2A9FB01B9}" presName="Accent1" presStyleLbl="parChTrans1D1" presStyleIdx="0" presStyleCnt="1"/>
      <dgm:spPr>
        <a:ln>
          <a:noFill/>
        </a:ln>
      </dgm:spPr>
    </dgm:pt>
    <dgm:pt modelId="{45E7F685-AE06-41ED-BD2A-20E42647BDBD}" type="pres">
      <dgm:prSet presAssocID="{275C28D3-249C-499A-B349-B4C2A9FB01B9}" presName="Image" presStyleLbl="alignImgPlace1" presStyleIdx="0" presStyleCnt="1" custScaleX="112060" custScaleY="103745"/>
      <dgm:spPr>
        <a:blipFill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74637FC1-ECB3-4A1A-BF0F-D499690041F0}" srcId="{25E3771B-6744-4BA4-BA13-B089C7FBF82B}" destId="{275C28D3-249C-499A-B349-B4C2A9FB01B9}" srcOrd="0" destOrd="0" parTransId="{2C4F475D-30BB-4EC9-B902-5C513EF7EC32}" sibTransId="{9845F928-6BB0-4170-B906-0419C841034C}"/>
    <dgm:cxn modelId="{8E8E4E6B-C6AB-4D23-B925-785231DF5BC1}" type="presOf" srcId="{275C28D3-249C-499A-B349-B4C2A9FB01B9}" destId="{BC6D0D19-EA20-47C9-AE5F-DD229D822EE2}" srcOrd="0" destOrd="0" presId="urn:microsoft.com/office/officeart/2011/layout/Picture Frame"/>
    <dgm:cxn modelId="{8B11E724-08AC-4896-943C-5B5D63A6B159}" type="presOf" srcId="{25E3771B-6744-4BA4-BA13-B089C7FBF82B}" destId="{DC58C942-C42B-4B3C-ADBD-33220D7B21A9}" srcOrd="0" destOrd="0" presId="urn:microsoft.com/office/officeart/2011/layout/Picture Frame"/>
    <dgm:cxn modelId="{A6EF0D67-92ED-48E0-B2D0-626F6D1561FA}" type="presParOf" srcId="{DC58C942-C42B-4B3C-ADBD-33220D7B21A9}" destId="{CB4CC658-7484-44CC-8336-9A70DBF852D8}" srcOrd="0" destOrd="0" presId="urn:microsoft.com/office/officeart/2011/layout/Picture Frame"/>
    <dgm:cxn modelId="{964FFE6C-DE5A-4957-94FA-8341D9F90633}" type="presParOf" srcId="{CB4CC658-7484-44CC-8336-9A70DBF852D8}" destId="{BC6D0D19-EA20-47C9-AE5F-DD229D822EE2}" srcOrd="0" destOrd="0" presId="urn:microsoft.com/office/officeart/2011/layout/Picture Frame"/>
    <dgm:cxn modelId="{8F52C43D-F3D6-470A-8849-298BB963C021}" type="presParOf" srcId="{CB4CC658-7484-44CC-8336-9A70DBF852D8}" destId="{213B43D0-805B-4F0B-B010-D18ABF169D09}" srcOrd="1" destOrd="0" presId="urn:microsoft.com/office/officeart/2011/layout/Picture Frame"/>
    <dgm:cxn modelId="{66773DBE-F8A4-473D-8EC1-980592A65973}" type="presParOf" srcId="{CB4CC658-7484-44CC-8336-9A70DBF852D8}" destId="{45E7F685-AE06-41ED-BD2A-20E42647BDBD}" srcOrd="2" destOrd="0" presId="urn:microsoft.com/office/officeart/2011/layout/Picture Frame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B3A8C0-899F-4089-A831-6E6DD1BA96F8}">
      <dsp:nvSpPr>
        <dsp:cNvPr id="0" name=""/>
        <dsp:cNvSpPr/>
      </dsp:nvSpPr>
      <dsp:spPr>
        <a:xfrm>
          <a:off x="123855" y="12746"/>
          <a:ext cx="7406640" cy="673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0" kern="1200" dirty="0" smtClean="0"/>
            <a:t>Новые возможности программного комплекса «ГРАНД-Смета».</a:t>
          </a:r>
          <a:endParaRPr lang="ru-RU" sz="1900" kern="1200" dirty="0"/>
        </a:p>
      </dsp:txBody>
      <dsp:txXfrm>
        <a:off x="123855" y="12746"/>
        <a:ext cx="7406640" cy="673330"/>
      </dsp:txXfrm>
    </dsp:sp>
    <dsp:sp modelId="{0D9110A6-FB42-49B4-B065-DF296F887C5F}">
      <dsp:nvSpPr>
        <dsp:cNvPr id="0" name=""/>
        <dsp:cNvSpPr/>
      </dsp:nvSpPr>
      <dsp:spPr>
        <a:xfrm>
          <a:off x="123855" y="686077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C27E62-BBF6-4C5D-9D2F-5B51DB5E43AA}">
      <dsp:nvSpPr>
        <dsp:cNvPr id="0" name=""/>
        <dsp:cNvSpPr/>
      </dsp:nvSpPr>
      <dsp:spPr>
        <a:xfrm>
          <a:off x="1169014" y="686077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091CEE-33FE-4C49-9F0B-0142AB04F313}">
      <dsp:nvSpPr>
        <dsp:cNvPr id="0" name=""/>
        <dsp:cNvSpPr/>
      </dsp:nvSpPr>
      <dsp:spPr>
        <a:xfrm>
          <a:off x="2214173" y="686077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515D11-E830-498C-929C-D18CF1532B70}">
      <dsp:nvSpPr>
        <dsp:cNvPr id="0" name=""/>
        <dsp:cNvSpPr/>
      </dsp:nvSpPr>
      <dsp:spPr>
        <a:xfrm>
          <a:off x="3259333" y="686077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9E1227-4779-481F-BBCE-38F8A8CA291F}">
      <dsp:nvSpPr>
        <dsp:cNvPr id="0" name=""/>
        <dsp:cNvSpPr/>
      </dsp:nvSpPr>
      <dsp:spPr>
        <a:xfrm>
          <a:off x="4304492" y="686077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DE5416-B799-4E40-887A-BC3CC6F5B63A}">
      <dsp:nvSpPr>
        <dsp:cNvPr id="0" name=""/>
        <dsp:cNvSpPr/>
      </dsp:nvSpPr>
      <dsp:spPr>
        <a:xfrm>
          <a:off x="5349651" y="686077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B9A46D-C38B-4E14-B51B-777B8982ACD3}">
      <dsp:nvSpPr>
        <dsp:cNvPr id="0" name=""/>
        <dsp:cNvSpPr/>
      </dsp:nvSpPr>
      <dsp:spPr>
        <a:xfrm>
          <a:off x="6394810" y="686077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D81155-F83E-4C2D-B140-4EE5EF6FDAA6}">
      <dsp:nvSpPr>
        <dsp:cNvPr id="0" name=""/>
        <dsp:cNvSpPr/>
      </dsp:nvSpPr>
      <dsp:spPr>
        <a:xfrm>
          <a:off x="123855" y="948205"/>
          <a:ext cx="7406640" cy="673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0" kern="1200" dirty="0" smtClean="0"/>
            <a:t>Новые возможности информационно-справочной системы «ГРАНД-</a:t>
          </a:r>
          <a:r>
            <a:rPr lang="ru-RU" sz="1900" b="1" i="0" kern="1200" dirty="0" err="1" smtClean="0"/>
            <a:t>СтройИнфо</a:t>
          </a:r>
          <a:r>
            <a:rPr lang="ru-RU" sz="1900" b="1" i="0" kern="1200" dirty="0" smtClean="0"/>
            <a:t>»</a:t>
          </a:r>
          <a:endParaRPr lang="ru-RU" sz="1900" kern="1200" dirty="0"/>
        </a:p>
      </dsp:txBody>
      <dsp:txXfrm>
        <a:off x="123855" y="948205"/>
        <a:ext cx="7406640" cy="673330"/>
      </dsp:txXfrm>
    </dsp:sp>
    <dsp:sp modelId="{A32C73BC-74B4-49D9-9967-5F6EF1DB4E33}">
      <dsp:nvSpPr>
        <dsp:cNvPr id="0" name=""/>
        <dsp:cNvSpPr/>
      </dsp:nvSpPr>
      <dsp:spPr>
        <a:xfrm>
          <a:off x="123855" y="1621535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06F2FD-749A-4F5F-ACD4-28E9696B1F70}">
      <dsp:nvSpPr>
        <dsp:cNvPr id="0" name=""/>
        <dsp:cNvSpPr/>
      </dsp:nvSpPr>
      <dsp:spPr>
        <a:xfrm>
          <a:off x="1169014" y="1621535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A42782-F46B-4AC1-A631-E7B31578EF49}">
      <dsp:nvSpPr>
        <dsp:cNvPr id="0" name=""/>
        <dsp:cNvSpPr/>
      </dsp:nvSpPr>
      <dsp:spPr>
        <a:xfrm>
          <a:off x="2214173" y="1621535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03C4D4-3574-4072-BB9C-92C6F5F1EF9F}">
      <dsp:nvSpPr>
        <dsp:cNvPr id="0" name=""/>
        <dsp:cNvSpPr/>
      </dsp:nvSpPr>
      <dsp:spPr>
        <a:xfrm>
          <a:off x="3259333" y="1621535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96542C-A882-49A0-AAE2-970479DA3B0A}">
      <dsp:nvSpPr>
        <dsp:cNvPr id="0" name=""/>
        <dsp:cNvSpPr/>
      </dsp:nvSpPr>
      <dsp:spPr>
        <a:xfrm>
          <a:off x="4304492" y="1621535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80D2B5-8490-45C0-BB61-97CEAAACBE82}">
      <dsp:nvSpPr>
        <dsp:cNvPr id="0" name=""/>
        <dsp:cNvSpPr/>
      </dsp:nvSpPr>
      <dsp:spPr>
        <a:xfrm>
          <a:off x="5349651" y="1621535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41329B-29C0-4499-8EE5-8E1C67C72A49}">
      <dsp:nvSpPr>
        <dsp:cNvPr id="0" name=""/>
        <dsp:cNvSpPr/>
      </dsp:nvSpPr>
      <dsp:spPr>
        <a:xfrm>
          <a:off x="6394810" y="1621535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DD6FB9-8C41-424D-B7D3-505C033601EA}">
      <dsp:nvSpPr>
        <dsp:cNvPr id="0" name=""/>
        <dsp:cNvSpPr/>
      </dsp:nvSpPr>
      <dsp:spPr>
        <a:xfrm>
          <a:off x="123855" y="1883664"/>
          <a:ext cx="7406640" cy="673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0" kern="1200" dirty="0" smtClean="0"/>
            <a:t>Мастер-класс по работе с программным комплексом «ГРАНД-Смета»:</a:t>
          </a:r>
          <a:endParaRPr lang="ru-RU" sz="1900" kern="1200" dirty="0"/>
        </a:p>
      </dsp:txBody>
      <dsp:txXfrm>
        <a:off x="123855" y="1883664"/>
        <a:ext cx="7406640" cy="673330"/>
      </dsp:txXfrm>
    </dsp:sp>
    <dsp:sp modelId="{A601CC4D-5827-4344-A544-2A9D6556B136}">
      <dsp:nvSpPr>
        <dsp:cNvPr id="0" name=""/>
        <dsp:cNvSpPr/>
      </dsp:nvSpPr>
      <dsp:spPr>
        <a:xfrm>
          <a:off x="123855" y="2556994"/>
          <a:ext cx="1733153" cy="137160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5BC679-39D1-4663-B289-2405D37A6D45}">
      <dsp:nvSpPr>
        <dsp:cNvPr id="0" name=""/>
        <dsp:cNvSpPr/>
      </dsp:nvSpPr>
      <dsp:spPr>
        <a:xfrm>
          <a:off x="1164899" y="2556994"/>
          <a:ext cx="1733153" cy="137160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369A10-229E-4CC2-AC98-78FA437D64D9}">
      <dsp:nvSpPr>
        <dsp:cNvPr id="0" name=""/>
        <dsp:cNvSpPr/>
      </dsp:nvSpPr>
      <dsp:spPr>
        <a:xfrm>
          <a:off x="2206767" y="2556994"/>
          <a:ext cx="1733153" cy="137160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CE5888-4954-4BAC-B65C-CAA52116E9CA}">
      <dsp:nvSpPr>
        <dsp:cNvPr id="0" name=""/>
        <dsp:cNvSpPr/>
      </dsp:nvSpPr>
      <dsp:spPr>
        <a:xfrm>
          <a:off x="3247811" y="2556994"/>
          <a:ext cx="1733153" cy="137160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82664D-03E7-4446-9874-3EF28569CA40}">
      <dsp:nvSpPr>
        <dsp:cNvPr id="0" name=""/>
        <dsp:cNvSpPr/>
      </dsp:nvSpPr>
      <dsp:spPr>
        <a:xfrm>
          <a:off x="4289679" y="2556994"/>
          <a:ext cx="1733153" cy="137160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B0CDC2-BAFD-4F19-A81E-1943E5EDD134}">
      <dsp:nvSpPr>
        <dsp:cNvPr id="0" name=""/>
        <dsp:cNvSpPr/>
      </dsp:nvSpPr>
      <dsp:spPr>
        <a:xfrm>
          <a:off x="5330723" y="2556994"/>
          <a:ext cx="1733153" cy="137160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C3AE57-7901-4926-BD43-667D038156CA}">
      <dsp:nvSpPr>
        <dsp:cNvPr id="0" name=""/>
        <dsp:cNvSpPr/>
      </dsp:nvSpPr>
      <dsp:spPr>
        <a:xfrm>
          <a:off x="6372590" y="2556994"/>
          <a:ext cx="1733153" cy="137160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5D6B87-7940-4EE1-AC3A-1ED4A830CB11}">
      <dsp:nvSpPr>
        <dsp:cNvPr id="0" name=""/>
        <dsp:cNvSpPr/>
      </dsp:nvSpPr>
      <dsp:spPr>
        <a:xfrm>
          <a:off x="123855" y="2694154"/>
          <a:ext cx="7502926" cy="10972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i="0" kern="1200" dirty="0" smtClean="0"/>
            <a:t>- Составление и проверка смет с использованием различных редакций сметно-нормативных баз ГЭСН, ФЕР, ТЕР с учетом дополнений и изменений 2009-2012 гг. Автоматический пересчет смет;</a:t>
          </a:r>
          <a:endParaRPr lang="ru-RU" sz="700" kern="1200" dirty="0"/>
        </a:p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i="0" kern="1200" dirty="0" smtClean="0"/>
            <a:t>- Разработка и применение индивидуальных расценок. Использование официальных индексов Госстроя и разработка собственных индивидуальных индексов;</a:t>
          </a:r>
          <a:endParaRPr lang="ru-RU" sz="700" kern="1200" dirty="0"/>
        </a:p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i="0" kern="1200" dirty="0" smtClean="0"/>
            <a:t>- Ресурсно-индексный метод расчета смет. Цены ресурсов от поставщиков;</a:t>
          </a:r>
          <a:endParaRPr lang="ru-RU" sz="700" kern="1200" dirty="0"/>
        </a:p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i="0" kern="1200" dirty="0" smtClean="0"/>
            <a:t>- Дополнительные возможности при расчете объемов работ в сметах;</a:t>
          </a:r>
          <a:endParaRPr lang="ru-RU" sz="700" kern="1200" dirty="0"/>
        </a:p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i="0" kern="1200" dirty="0" smtClean="0"/>
            <a:t>- Определение нормативов НР и СП согласно письму Госстроя № 2536-ИП/12/ГС от 27.11.2012. Расчет фактической суммы накладных расходов в соответствии с МДС 81-33.2004;</a:t>
          </a:r>
          <a:endParaRPr lang="ru-RU" sz="700" kern="1200" dirty="0"/>
        </a:p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i="0" kern="1200" dirty="0" smtClean="0"/>
            <a:t>- Использование собственных форм первичных учетных документов согласно Федеральному закону № 402-ФЗ от 06.12.2011;</a:t>
          </a:r>
          <a:endParaRPr lang="ru-RU" sz="700" kern="1200" dirty="0"/>
        </a:p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i="0" kern="1200" dirty="0" smtClean="0"/>
            <a:t>- Импорт данных, сбор итогов по нескольким сметам, объединение смет</a:t>
          </a:r>
          <a:endParaRPr lang="ru-RU" sz="700" kern="1200" dirty="0"/>
        </a:p>
      </dsp:txBody>
      <dsp:txXfrm>
        <a:off x="123855" y="2694154"/>
        <a:ext cx="7502926" cy="1097280"/>
      </dsp:txXfrm>
    </dsp:sp>
    <dsp:sp modelId="{29B78739-D2E0-41E0-85A3-1CA23C1CA810}">
      <dsp:nvSpPr>
        <dsp:cNvPr id="0" name=""/>
        <dsp:cNvSpPr/>
      </dsp:nvSpPr>
      <dsp:spPr>
        <a:xfrm>
          <a:off x="123855" y="4026130"/>
          <a:ext cx="7406640" cy="673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0" kern="1200" dirty="0" smtClean="0"/>
            <a:t>Ответы на вопросы.</a:t>
          </a:r>
          <a:endParaRPr lang="ru-RU" sz="1900" kern="1200" dirty="0"/>
        </a:p>
      </dsp:txBody>
      <dsp:txXfrm>
        <a:off x="123855" y="4026130"/>
        <a:ext cx="7406640" cy="673330"/>
      </dsp:txXfrm>
    </dsp:sp>
    <dsp:sp modelId="{D45A84BD-3786-4B9E-9C5C-14E833B15EF4}">
      <dsp:nvSpPr>
        <dsp:cNvPr id="0" name=""/>
        <dsp:cNvSpPr/>
      </dsp:nvSpPr>
      <dsp:spPr>
        <a:xfrm>
          <a:off x="123855" y="4699461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10C92A-7D7D-4852-BF06-36D3DA79BB95}">
      <dsp:nvSpPr>
        <dsp:cNvPr id="0" name=""/>
        <dsp:cNvSpPr/>
      </dsp:nvSpPr>
      <dsp:spPr>
        <a:xfrm>
          <a:off x="1169014" y="4699461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BD7E59-B63A-4500-BB43-050EC944514E}">
      <dsp:nvSpPr>
        <dsp:cNvPr id="0" name=""/>
        <dsp:cNvSpPr/>
      </dsp:nvSpPr>
      <dsp:spPr>
        <a:xfrm>
          <a:off x="2214173" y="4699461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8373C6-1C0A-480B-B16C-A371A1F4CACF}">
      <dsp:nvSpPr>
        <dsp:cNvPr id="0" name=""/>
        <dsp:cNvSpPr/>
      </dsp:nvSpPr>
      <dsp:spPr>
        <a:xfrm>
          <a:off x="3259333" y="4699461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3584D7-B850-4AD3-9A1B-D6DF34E950C1}">
      <dsp:nvSpPr>
        <dsp:cNvPr id="0" name=""/>
        <dsp:cNvSpPr/>
      </dsp:nvSpPr>
      <dsp:spPr>
        <a:xfrm>
          <a:off x="4304492" y="4699461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6D6E26-041A-4BE7-BE47-42A9D89CD5DD}">
      <dsp:nvSpPr>
        <dsp:cNvPr id="0" name=""/>
        <dsp:cNvSpPr/>
      </dsp:nvSpPr>
      <dsp:spPr>
        <a:xfrm>
          <a:off x="5349651" y="4699461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1F0E0C-CE1D-4296-8673-42B091E45D63}">
      <dsp:nvSpPr>
        <dsp:cNvPr id="0" name=""/>
        <dsp:cNvSpPr/>
      </dsp:nvSpPr>
      <dsp:spPr>
        <a:xfrm>
          <a:off x="6394810" y="4699461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724824-B5A0-432F-9072-378A2E28E9C7}">
      <dsp:nvSpPr>
        <dsp:cNvPr id="0" name=""/>
        <dsp:cNvSpPr/>
      </dsp:nvSpPr>
      <dsp:spPr>
        <a:xfrm>
          <a:off x="71244" y="2381"/>
          <a:ext cx="8087110" cy="4165592"/>
        </a:xfrm>
        <a:prstGeom prst="rect">
          <a:avLst/>
        </a:prstGeom>
        <a:blipFill>
          <a:blip xmlns:r="http://schemas.openxmlformats.org/officeDocument/2006/relationships" r:embed="rId1"/>
          <a:stretch>
            <a:fillRect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BA408E-609B-4DBD-B1D9-47E9B77E21C2}">
      <dsp:nvSpPr>
        <dsp:cNvPr id="0" name=""/>
        <dsp:cNvSpPr/>
      </dsp:nvSpPr>
      <dsp:spPr>
        <a:xfrm>
          <a:off x="216381" y="4143613"/>
          <a:ext cx="6734326" cy="712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«Мои сметы» хранятся в виде обычных файлов и папок на жестком </a:t>
          </a:r>
          <a:r>
            <a:rPr lang="ru-RU" sz="2000" kern="1200" dirty="0" smtClean="0"/>
            <a:t>диске. </a:t>
          </a:r>
          <a:r>
            <a:rPr lang="ru-RU" sz="2000" kern="1200" dirty="0" smtClean="0"/>
            <a:t>Ограничений по вложенности папок нет. </a:t>
          </a:r>
          <a:endParaRPr lang="ru-RU" sz="2000" kern="1200" dirty="0"/>
        </a:p>
      </dsp:txBody>
      <dsp:txXfrm>
        <a:off x="216381" y="4143613"/>
        <a:ext cx="6734326" cy="712779"/>
      </dsp:txXfrm>
    </dsp:sp>
    <dsp:sp modelId="{34DE4D96-2B9C-47BC-B3AA-BB4124D33CE6}">
      <dsp:nvSpPr>
        <dsp:cNvPr id="0" name=""/>
        <dsp:cNvSpPr/>
      </dsp:nvSpPr>
      <dsp:spPr>
        <a:xfrm>
          <a:off x="216381" y="540254"/>
          <a:ext cx="6745962" cy="4334164"/>
        </a:xfrm>
        <a:prstGeom prst="rect">
          <a:avLst/>
        </a:prstGeom>
        <a:noFill/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E7F685-AE06-41ED-BD2A-20E42647BDBD}">
      <dsp:nvSpPr>
        <dsp:cNvPr id="0" name=""/>
        <dsp:cNvSpPr/>
      </dsp:nvSpPr>
      <dsp:spPr>
        <a:xfrm>
          <a:off x="450749" y="2090"/>
          <a:ext cx="7443698" cy="4254002"/>
        </a:xfrm>
        <a:prstGeom prst="rect">
          <a:avLst/>
        </a:prstGeom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5">
              <a:tint val="50000"/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C6D0D19-EA20-47C9-AE5F-DD229D822EE2}">
      <dsp:nvSpPr>
        <dsp:cNvPr id="0" name=""/>
        <dsp:cNvSpPr/>
      </dsp:nvSpPr>
      <dsp:spPr>
        <a:xfrm>
          <a:off x="335152" y="4155333"/>
          <a:ext cx="6628999" cy="701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0" rIns="72390" bIns="0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Вместе с папкой «Мои сметы» могут быть подключены папки «Мои индексы», «Мои каталоги цен» и т.п.</a:t>
          </a:r>
          <a:endParaRPr lang="ru-RU" sz="1900" kern="1200" dirty="0"/>
        </a:p>
      </dsp:txBody>
      <dsp:txXfrm>
        <a:off x="335152" y="4155333"/>
        <a:ext cx="6628999" cy="701631"/>
      </dsp:txXfrm>
    </dsp:sp>
    <dsp:sp modelId="{213B43D0-805B-4F0B-B010-D18ABF169D09}">
      <dsp:nvSpPr>
        <dsp:cNvPr id="0" name=""/>
        <dsp:cNvSpPr/>
      </dsp:nvSpPr>
      <dsp:spPr>
        <a:xfrm>
          <a:off x="335152" y="608332"/>
          <a:ext cx="6640453" cy="4266377"/>
        </a:xfrm>
        <a:prstGeom prst="rect">
          <a:avLst/>
        </a:prstGeom>
        <a:noFill/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Picture Frame">
  <dgm:title val="Рамка рисунка"/>
  <dgm:desc val="Служит для отображения рисунков и соответствующего текста уровня 1, отображаемых в смещенной рамке. Рекомендуется использовать только текст уровня 1."/>
  <dgm:catLst>
    <dgm:cat type="picture" pri="6500"/>
    <dgm:cat type="officeonline" pri="10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4927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Text" refType="w" fact="0"/>
              <dgm:constr type="t" for="ch" forName="ParentText" refType="h" fact="0.85"/>
              <dgm:constr type="w" for="ch" forName="ParentText" refType="w" fact="0.926"/>
              <dgm:constr type="h" for="ch" forName="ParentText" refType="h" fact="0.1463"/>
              <dgm:constr type="l" for="ch" forName="Accent1" refType="w" fact="0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.0721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if>
          <dgm:else name="Name6">
            <dgm:constrLst>
              <dgm:constr type="l" for="ch" forName="ParentText" refType="w" fact="0.0837"/>
              <dgm:constr type="t" for="ch" forName="ParentText" refType="h" fact="0.84"/>
              <dgm:constr type="w" for="ch" forName="ParentText" refType="w" fact="0.9163"/>
              <dgm:constr type="h" for="ch" forName="ParentText" refType="h" fact="0.1463"/>
              <dgm:constr type="l" for="ch" forName="Accent1" refType="w" fact="0.0724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else>
        </dgm:choos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l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Accent1" styleLbl="parChTrans1D1">
          <dgm:alg type="sp"/>
          <dgm:shape xmlns:r="http://schemas.openxmlformats.org/officeDocument/2006/relationships" type="rect" r:blip="" zOrderOff="10">
            <dgm:adjLst/>
          </dgm:shape>
          <dgm:presOf/>
        </dgm:layoutNode>
        <dgm:layoutNode name="Image" styleLbl="alignImgPlace1">
          <dgm:alg type="sp"/>
          <dgm:shape xmlns:r="http://schemas.openxmlformats.org/officeDocument/2006/relationships" type="rect" r:blip="" zOrderOff="-15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Picture Frame">
  <dgm:title val="Рамка рисунка"/>
  <dgm:desc val="Служит для отображения рисунков и соответствующего текста уровня 1, отображаемых в смещенной рамке. Рекомендуется использовать только текст уровня 1."/>
  <dgm:catLst>
    <dgm:cat type="picture" pri="6500"/>
    <dgm:cat type="officeonline" pri="10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4927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Text" refType="w" fact="0"/>
              <dgm:constr type="t" for="ch" forName="ParentText" refType="h" fact="0.85"/>
              <dgm:constr type="w" for="ch" forName="ParentText" refType="w" fact="0.926"/>
              <dgm:constr type="h" for="ch" forName="ParentText" refType="h" fact="0.1463"/>
              <dgm:constr type="l" for="ch" forName="Accent1" refType="w" fact="0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.0721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if>
          <dgm:else name="Name6">
            <dgm:constrLst>
              <dgm:constr type="l" for="ch" forName="ParentText" refType="w" fact="0.0837"/>
              <dgm:constr type="t" for="ch" forName="ParentText" refType="h" fact="0.84"/>
              <dgm:constr type="w" for="ch" forName="ParentText" refType="w" fact="0.9163"/>
              <dgm:constr type="h" for="ch" forName="ParentText" refType="h" fact="0.1463"/>
              <dgm:constr type="l" for="ch" forName="Accent1" refType="w" fact="0.0724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else>
        </dgm:choos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l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Accent1" styleLbl="parChTrans1D1">
          <dgm:alg type="sp"/>
          <dgm:shape xmlns:r="http://schemas.openxmlformats.org/officeDocument/2006/relationships" type="rect" r:blip="" zOrderOff="10">
            <dgm:adjLst/>
          </dgm:shape>
          <dgm:presOf/>
        </dgm:layoutNode>
        <dgm:layoutNode name="Image" styleLbl="alignImgPlace1">
          <dgm:alg type="sp"/>
          <dgm:shape xmlns:r="http://schemas.openxmlformats.org/officeDocument/2006/relationships" type="rect" r:blip="" zOrderOff="-15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C324-1B61-43A8-8D1A-49D597961A27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75A9-3F5E-40A1-96CF-8648FD676E5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C324-1B61-43A8-8D1A-49D597961A27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75A9-3F5E-40A1-96CF-8648FD676E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C324-1B61-43A8-8D1A-49D597961A27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75A9-3F5E-40A1-96CF-8648FD676E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C324-1B61-43A8-8D1A-49D597961A27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75A9-3F5E-40A1-96CF-8648FD676E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C324-1B61-43A8-8D1A-49D597961A27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75A9-3F5E-40A1-96CF-8648FD676E5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C324-1B61-43A8-8D1A-49D597961A27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75A9-3F5E-40A1-96CF-8648FD676E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C324-1B61-43A8-8D1A-49D597961A27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75A9-3F5E-40A1-96CF-8648FD676E5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C324-1B61-43A8-8D1A-49D597961A27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75A9-3F5E-40A1-96CF-8648FD676E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C324-1B61-43A8-8D1A-49D597961A27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75A9-3F5E-40A1-96CF-8648FD676E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C324-1B61-43A8-8D1A-49D597961A27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75A9-3F5E-40A1-96CF-8648FD676E5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C324-1B61-43A8-8D1A-49D597961A27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75A9-3F5E-40A1-96CF-8648FD676E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949C324-1B61-43A8-8D1A-49D597961A27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0F075A9-3F5E-40A1-96CF-8648FD676E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-smety.ru/" TargetMode="External"/><Relationship Id="rId2" Type="http://schemas.openxmlformats.org/officeDocument/2006/relationships/hyperlink" Target="mailto:smety@all-smety.ru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XIII </a:t>
            </a:r>
            <a:r>
              <a:rPr lang="ru-RU" b="1" dirty="0"/>
              <a:t>Всероссийский семинар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/>
              <a:t>ПРОГРАММНЫЙ КОМПЛЕКС «ГРАНД-СМЕТА» версия 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50235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10000">
        <p14:vortex dir="r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ru-RU" sz="2800" dirty="0"/>
              <a:t>Новые единые шаблоны выходных форм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43658"/>
            <a:ext cx="8229600" cy="438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9648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10000">
        <p14:gallery dir="l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ru-RU" sz="2800" dirty="0"/>
              <a:t> Поддержка интернет-шаблонов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859" y="1600200"/>
            <a:ext cx="7774282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1020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10000">
        <p14:gallery dir="l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ru-RU" sz="2800" dirty="0"/>
              <a:t>Предварительный просмотр внешнего вида выходной формы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60503"/>
            <a:ext cx="8229600" cy="435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0543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10000">
        <p14:gallery dir="l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ru-RU" sz="2800" dirty="0"/>
              <a:t>Возможность пакетного формирования выходных форм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49033"/>
            <a:ext cx="8229600" cy="477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6356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10000">
        <p14:gallery dir="l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ru-RU" sz="2800" dirty="0"/>
              <a:t>Новый единый диалог настроек для выходных форм</a:t>
            </a:r>
          </a:p>
        </p:txBody>
      </p:sp>
      <p:pic>
        <p:nvPicPr>
          <p:cNvPr id="4" name="Объект 3" descr="C:\Users\ADOSTO~1\AppData\Local\Temp\SNAGHTMLf9fb342b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7114" y="1699057"/>
            <a:ext cx="5669772" cy="46790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79412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10000">
        <p14:gallery dir="l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Выделение позиций в смете </a:t>
            </a:r>
            <a:r>
              <a:rPr lang="ru-RU" sz="2800" dirty="0"/>
              <a:t>при помощи заливки (фоном</a:t>
            </a:r>
            <a:r>
              <a:rPr lang="ru-RU" sz="2800" dirty="0" smtClean="0"/>
              <a:t>) + фильтрация по цвету фона</a:t>
            </a:r>
            <a:endParaRPr lang="ru-RU" sz="2800" dirty="0"/>
          </a:p>
        </p:txBody>
      </p:sp>
      <p:pic>
        <p:nvPicPr>
          <p:cNvPr id="4" name="Объект 3" descr="C:\Users\ADOSTO~1\AppData\Local\Temp\SNAGHTMLb25ed9f3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2020" y="1600200"/>
            <a:ext cx="6999959" cy="487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60312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10000">
        <p14:gallery dir="l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ru-RU" sz="2800" dirty="0"/>
              <a:t>Возможность выделять позиции сметы по различным условиям</a:t>
            </a:r>
          </a:p>
        </p:txBody>
      </p:sp>
      <p:pic>
        <p:nvPicPr>
          <p:cNvPr id="6" name="Объект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995234"/>
            <a:ext cx="4038600" cy="2074031"/>
          </a:xfrm>
          <a:prstGeom prst="rect">
            <a:avLst/>
          </a:prstGeom>
        </p:spPr>
      </p:pic>
      <p:pic>
        <p:nvPicPr>
          <p:cNvPr id="7" name="Объект 6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3039655"/>
            <a:ext cx="4038600" cy="198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4962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10000">
        <p14:gallery dir="l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В </a:t>
            </a:r>
            <a:r>
              <a:rPr lang="ru-RU" sz="2800" dirty="0"/>
              <a:t>актах выполненных работ добавлена возможность фильтрования позиций</a:t>
            </a:r>
          </a:p>
        </p:txBody>
      </p:sp>
      <p:pic>
        <p:nvPicPr>
          <p:cNvPr id="6" name="Объект 5" descr="C:\Users\ADOSTO~1\AppData\Local\Temp\SNAGHTMLb26b1db6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2946" y="1600200"/>
            <a:ext cx="7598108" cy="487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40223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10000">
        <p14:gallery dir="l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ru-RU" sz="2800" dirty="0"/>
              <a:t>Формирование ведомости ресурсов по нескольким актам</a:t>
            </a:r>
          </a:p>
        </p:txBody>
      </p:sp>
      <p:pic>
        <p:nvPicPr>
          <p:cNvPr id="4" name="Объект 3" descr="C:\Users\ADOSTO~1\AppData\Local\Temp\SNAGHTMLb2656b0b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801" y="1600200"/>
            <a:ext cx="7650398" cy="487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49837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10000">
        <p14:gallery dir="l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Формирование </a:t>
            </a:r>
            <a:r>
              <a:rPr lang="ru-RU" sz="2800" dirty="0"/>
              <a:t>ведомости ресурсов на остаток выполненных работ</a:t>
            </a:r>
          </a:p>
        </p:txBody>
      </p:sp>
      <p:pic>
        <p:nvPicPr>
          <p:cNvPr id="4" name="Объект 3" descr="C:\Users\ADOSTO~1\AppData\Local\Temp\SNAGHTMLb264fa3f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801" y="1600200"/>
            <a:ext cx="7650398" cy="487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42866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10000">
        <p14:gallery dir="l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u="sng" dirty="0"/>
              <a:t>Программа семинара: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60810883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4022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10000">
        <p14:gallery dir="l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ru-RU" sz="2800" dirty="0" smtClean="0"/>
              <a:t>Возможность </a:t>
            </a:r>
            <a:r>
              <a:rPr lang="ru-RU" sz="2800" dirty="0"/>
              <a:t>перемещать разделы внутри сметы. Либо </a:t>
            </a:r>
            <a:r>
              <a:rPr lang="ru-RU" sz="2800" dirty="0" err="1"/>
              <a:t>drag-and-drop</a:t>
            </a:r>
            <a:r>
              <a:rPr lang="ru-RU" sz="2800" dirty="0"/>
              <a:t> с заголовком раздела, либо через ПКМ на заголовке раздела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2095099"/>
            <a:ext cx="7632848" cy="456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4991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10000">
        <p14:gallery dir="l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ru-RU" sz="2800" dirty="0" smtClean="0"/>
              <a:t>При </a:t>
            </a:r>
            <a:r>
              <a:rPr lang="ru-RU" sz="2800" dirty="0"/>
              <a:t>работе в сетевом режиме добавлена возможность выбирать с каким источником нормативных баз работать, либо с локальным, либо с сетевым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5696" y="2332599"/>
            <a:ext cx="5472608" cy="401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562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10000">
        <p14:gallery dir="l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Изменен </a:t>
            </a:r>
            <a:r>
              <a:rPr lang="ru-RU" sz="3200" dirty="0"/>
              <a:t>порядок хранения нормативных баз</a:t>
            </a:r>
          </a:p>
        </p:txBody>
      </p:sp>
      <p:pic>
        <p:nvPicPr>
          <p:cNvPr id="4" name="Объект 3" descr="C:\Users\ADOSTO~1\AppData\Local\Temp\SNAGHTML19b27c3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6078" y="1600200"/>
            <a:ext cx="6491843" cy="487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140929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10000">
        <p14:gallery dir="l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ru-RU" sz="2800" dirty="0" smtClean="0"/>
              <a:t>При </a:t>
            </a:r>
            <a:r>
              <a:rPr lang="ru-RU" sz="2800" dirty="0"/>
              <a:t>выборе нормативной базы выводится справочная информация о базе: дата ее выпуска, версия базы и многое другое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3619" y="1916113"/>
            <a:ext cx="5836761" cy="456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0140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10000">
        <p14:gallery dir="l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Добавлена </a:t>
            </a:r>
            <a:r>
              <a:rPr lang="ru-RU" sz="2800" dirty="0"/>
              <a:t>возможность использования в качестве хранилища смет MS </a:t>
            </a:r>
            <a:r>
              <a:rPr lang="ru-RU" sz="2800" dirty="0" err="1"/>
              <a:t>SharePoint</a:t>
            </a:r>
            <a:r>
              <a:rPr lang="ru-RU" sz="2800" dirty="0"/>
              <a:t> 2010</a:t>
            </a:r>
          </a:p>
        </p:txBody>
      </p:sp>
      <p:pic>
        <p:nvPicPr>
          <p:cNvPr id="4" name="Объект 3" descr="C:\Users\ADOSTO~1\AppData\Local\Temp\SNAGHTMLb5c9ee11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6198" y="1600200"/>
            <a:ext cx="6371604" cy="487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2523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10000">
        <p14:gallery dir="l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Snagit_PPT120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9156" y="3652821"/>
            <a:ext cx="1462458" cy="1027860"/>
          </a:xfrm>
          <a:prstGeom prst="rect">
            <a:avLst/>
          </a:prstGeom>
        </p:spPr>
      </p:pic>
      <p:pic>
        <p:nvPicPr>
          <p:cNvPr id="90" name="Snagit_PPTFF8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7805" y="1988856"/>
            <a:ext cx="3030339" cy="234296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036" name="Picture 12" descr="E:\_Inst\Icon V-collection\iconex_v_bundle_png\iconexperience\v_collections_png\computer_network_security\256x256\shadow\server_networ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0032" y="2359566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7" descr="E:\_Inst\Icon V-collection\iconex_v_bundle_png\iconexperience\v_collections_png\objects_people_industries\256x256\shadow\us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8224" y="4113136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Группа 46"/>
          <p:cNvGrpSpPr/>
          <p:nvPr/>
        </p:nvGrpSpPr>
        <p:grpSpPr>
          <a:xfrm>
            <a:off x="8028464" y="620768"/>
            <a:ext cx="864016" cy="864016"/>
            <a:chOff x="8028464" y="620768"/>
            <a:chExt cx="864016" cy="864016"/>
          </a:xfrm>
        </p:grpSpPr>
        <p:pic>
          <p:nvPicPr>
            <p:cNvPr id="1038" name="Picture 14" descr="E:\_Inst\Icon V-collection\iconex_v_bundle_png\iconexperience\v_collections_png\computer_network_security\256x256\shadow\laptop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464" y="620768"/>
              <a:ext cx="864016" cy="864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460472" y="780544"/>
              <a:ext cx="252000" cy="252000"/>
            </a:xfrm>
            <a:prstGeom prst="rect">
              <a:avLst/>
            </a:prstGeom>
          </p:spPr>
        </p:pic>
      </p:grpSp>
      <p:pic>
        <p:nvPicPr>
          <p:cNvPr id="1034" name="Picture 10" descr="E:\_Inst\Icon V-collection\iconex_v_bundle_png\iconexperience\v_collections_png\objects_people_industries\256x256\shadow\graduat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8464" y="582113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Группа 25"/>
          <p:cNvGrpSpPr/>
          <p:nvPr/>
        </p:nvGrpSpPr>
        <p:grpSpPr>
          <a:xfrm>
            <a:off x="1497573" y="1734890"/>
            <a:ext cx="900000" cy="900000"/>
            <a:chOff x="1497573" y="2022922"/>
            <a:chExt cx="900000" cy="900000"/>
          </a:xfrm>
        </p:grpSpPr>
        <p:pic>
          <p:nvPicPr>
            <p:cNvPr id="31" name="Picture 13" descr="E:\_Inst\Icon V-collection\iconex_v_bundle_png\iconexperience\v_collections_png\computer_network_security\256x256\shadow\workstation_network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573" y="2022922"/>
              <a:ext cx="900000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689038" y="2132888"/>
              <a:ext cx="288000" cy="288000"/>
            </a:xfrm>
            <a:prstGeom prst="rect">
              <a:avLst/>
            </a:prstGeom>
          </p:spPr>
        </p:pic>
      </p:grp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7202" y="3437004"/>
            <a:ext cx="2574918" cy="7120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Двойная стрелка влево/вправо 55"/>
          <p:cNvSpPr/>
          <p:nvPr/>
        </p:nvSpPr>
        <p:spPr>
          <a:xfrm rot="982021">
            <a:off x="2431375" y="2290176"/>
            <a:ext cx="1368152" cy="345168"/>
          </a:xfrm>
          <a:prstGeom prst="leftRightArrow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Двойная стрелка влево/вправо 56"/>
          <p:cNvSpPr/>
          <p:nvPr/>
        </p:nvSpPr>
        <p:spPr>
          <a:xfrm rot="5400000">
            <a:off x="4011155" y="1704742"/>
            <a:ext cx="632505" cy="345168"/>
          </a:xfrm>
          <a:prstGeom prst="leftRightArrow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Двойная стрелка влево/вправо 57"/>
          <p:cNvSpPr/>
          <p:nvPr/>
        </p:nvSpPr>
        <p:spPr>
          <a:xfrm rot="1504510">
            <a:off x="4841076" y="3229799"/>
            <a:ext cx="1368152" cy="345168"/>
          </a:xfrm>
          <a:prstGeom prst="leftRightArrow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Двойная стрелка влево/вправо 58"/>
          <p:cNvSpPr/>
          <p:nvPr/>
        </p:nvSpPr>
        <p:spPr>
          <a:xfrm rot="20239592">
            <a:off x="4835879" y="2174667"/>
            <a:ext cx="1423846" cy="345168"/>
          </a:xfrm>
          <a:prstGeom prst="leftRightArrow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Двойная стрелка влево/вправо 59"/>
          <p:cNvSpPr/>
          <p:nvPr/>
        </p:nvSpPr>
        <p:spPr>
          <a:xfrm rot="5400000">
            <a:off x="4088692" y="4308136"/>
            <a:ext cx="591705" cy="345168"/>
          </a:xfrm>
          <a:prstGeom prst="leftRightArrow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46" name="Picture 22" descr="E:\_Inst\Icon V-collection\iconex_v_bundle_png\iconexperience\v_collections_png\objects_people_industries\256x256\shadow\worker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7573" y="3990152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4" name="Группа 63"/>
          <p:cNvGrpSpPr/>
          <p:nvPr/>
        </p:nvGrpSpPr>
        <p:grpSpPr>
          <a:xfrm>
            <a:off x="1597526" y="3610698"/>
            <a:ext cx="900000" cy="900000"/>
            <a:chOff x="1497573" y="2022922"/>
            <a:chExt cx="900000" cy="900000"/>
          </a:xfrm>
        </p:grpSpPr>
        <p:pic>
          <p:nvPicPr>
            <p:cNvPr id="65" name="Picture 13" descr="E:\_Inst\Icon V-collection\iconex_v_bundle_png\iconexperience\v_collections_png\computer_network_security\256x256\shadow\workstation_network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573" y="2022922"/>
              <a:ext cx="900000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689038" y="2132888"/>
              <a:ext cx="288000" cy="288000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3707904" y="4915522"/>
            <a:ext cx="1202473" cy="961750"/>
            <a:chOff x="3851920" y="5059538"/>
            <a:chExt cx="1202473" cy="961750"/>
          </a:xfrm>
        </p:grpSpPr>
        <p:pic>
          <p:nvPicPr>
            <p:cNvPr id="1045" name="Picture 21" descr="E:\_Inst\Icon V-collection\iconex_v_bundle_png\iconexperience\v_collections_png\objects_people_industries\256x256\shadow\teacher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5481288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7" name="Группа 66"/>
            <p:cNvGrpSpPr/>
            <p:nvPr/>
          </p:nvGrpSpPr>
          <p:grpSpPr>
            <a:xfrm>
              <a:off x="4154393" y="5059538"/>
              <a:ext cx="900000" cy="900000"/>
              <a:chOff x="1497573" y="2022922"/>
              <a:chExt cx="900000" cy="900000"/>
            </a:xfrm>
          </p:grpSpPr>
          <p:pic>
            <p:nvPicPr>
              <p:cNvPr id="68" name="Picture 13" descr="E:\_Inst\Icon V-collection\iconex_v_bundle_png\iconexperience\v_collections_png\computer_network_security\256x256\shadow\workstation_network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7573" y="2022922"/>
                <a:ext cx="900000" cy="90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" name="Рисунок 68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689038" y="2132888"/>
                <a:ext cx="288000" cy="288000"/>
              </a:xfrm>
              <a:prstGeom prst="rect">
                <a:avLst/>
              </a:prstGeom>
            </p:spPr>
          </p:pic>
        </p:grpSp>
      </p:grpSp>
      <p:grpSp>
        <p:nvGrpSpPr>
          <p:cNvPr id="70" name="Группа 69"/>
          <p:cNvGrpSpPr/>
          <p:nvPr/>
        </p:nvGrpSpPr>
        <p:grpSpPr>
          <a:xfrm>
            <a:off x="6372200" y="3717032"/>
            <a:ext cx="900000" cy="900000"/>
            <a:chOff x="1497573" y="2022922"/>
            <a:chExt cx="900000" cy="900000"/>
          </a:xfrm>
        </p:grpSpPr>
        <p:pic>
          <p:nvPicPr>
            <p:cNvPr id="71" name="Picture 13" descr="E:\_Inst\Icon V-collection\iconex_v_bundle_png\iconexperience\v_collections_png\computer_network_security\256x256\shadow\workstation_network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573" y="2022922"/>
              <a:ext cx="900000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689038" y="2132888"/>
              <a:ext cx="288000" cy="288000"/>
            </a:xfrm>
            <a:prstGeom prst="rect">
              <a:avLst/>
            </a:prstGeom>
          </p:spPr>
        </p:pic>
      </p:grpSp>
      <p:pic>
        <p:nvPicPr>
          <p:cNvPr id="1047" name="Picture 23" descr="E:\_Inst\Icon V-collection\iconex_v_bundle_png\iconexperience\v_collections_png\objects_people_industries\256x256\shadow\senior_citizen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9038" y="2132856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Группа 26"/>
          <p:cNvGrpSpPr/>
          <p:nvPr/>
        </p:nvGrpSpPr>
        <p:grpSpPr>
          <a:xfrm>
            <a:off x="3550439" y="579152"/>
            <a:ext cx="1226969" cy="905632"/>
            <a:chOff x="3550439" y="345056"/>
            <a:chExt cx="1226969" cy="905632"/>
          </a:xfrm>
        </p:grpSpPr>
        <p:pic>
          <p:nvPicPr>
            <p:cNvPr id="1035" name="Picture 11" descr="E:\_Inst\Icon V-collection\iconex_v_bundle_png\iconexperience\v_collections_png\business_finance_data\256x256\shadow\businessman2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0439" y="710688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5" name="Группа 74"/>
            <p:cNvGrpSpPr/>
            <p:nvPr/>
          </p:nvGrpSpPr>
          <p:grpSpPr>
            <a:xfrm>
              <a:off x="3877408" y="345056"/>
              <a:ext cx="900000" cy="900000"/>
              <a:chOff x="1497573" y="2022922"/>
              <a:chExt cx="900000" cy="900000"/>
            </a:xfrm>
          </p:grpSpPr>
          <p:pic>
            <p:nvPicPr>
              <p:cNvPr id="76" name="Picture 13" descr="E:\_Inst\Icon V-collection\iconex_v_bundle_png\iconexperience\v_collections_png\computer_network_security\256x256\shadow\workstation_network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7573" y="2022922"/>
                <a:ext cx="900000" cy="90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" name="Рисунок 76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689038" y="2132888"/>
                <a:ext cx="288000" cy="288000"/>
              </a:xfrm>
              <a:prstGeom prst="rect">
                <a:avLst/>
              </a:prstGeom>
            </p:spPr>
          </p:pic>
        </p:grpSp>
      </p:grpSp>
      <p:pic>
        <p:nvPicPr>
          <p:cNvPr id="34" name="Рисунок 3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9208" y="3449754"/>
            <a:ext cx="304800" cy="3048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1256" y="3446695"/>
            <a:ext cx="304800" cy="3048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3450260"/>
            <a:ext cx="304800" cy="304800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151468" y="5931277"/>
            <a:ext cx="88130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1" dirty="0" smtClean="0"/>
              <a:t>SharePoint</a:t>
            </a:r>
            <a:r>
              <a:rPr lang="ru-RU" sz="1200" b="1" dirty="0" smtClean="0"/>
              <a:t>®</a:t>
            </a:r>
            <a:r>
              <a:rPr lang="en-US" sz="1200" b="1" dirty="0" smtClean="0"/>
              <a:t> 2010 </a:t>
            </a:r>
            <a:r>
              <a:rPr lang="en-US" sz="1200" dirty="0" smtClean="0"/>
              <a:t>– </a:t>
            </a:r>
            <a:r>
              <a:rPr lang="ru-RU" sz="1200" dirty="0" smtClean="0"/>
              <a:t>это новый взгляд на сетевые технологии в сметном ПО, позволяющие </a:t>
            </a:r>
            <a:r>
              <a:rPr lang="ru-RU" sz="1200" dirty="0"/>
              <a:t>объединить всех участников инвестиционно-строительного процесса в единое информационное пространство независимо от </a:t>
            </a:r>
            <a:r>
              <a:rPr lang="ru-RU" sz="1200" dirty="0" smtClean="0"/>
              <a:t>их местонахождения. А также обеспечить </a:t>
            </a:r>
            <a:r>
              <a:rPr lang="ru-RU" sz="1200" dirty="0"/>
              <a:t>централизованное хранение проектно-сметной и сопутствующей документации по объектам строительства  при  прямой интеграции с ПК </a:t>
            </a:r>
            <a:r>
              <a:rPr lang="ru-RU" sz="1200" dirty="0" smtClean="0"/>
              <a:t>Гранд-СМЕТА</a:t>
            </a:r>
            <a:endParaRPr lang="ru-RU" sz="1200" dirty="0"/>
          </a:p>
        </p:txBody>
      </p:sp>
      <p:pic>
        <p:nvPicPr>
          <p:cNvPr id="1032" name="Picture 8" descr="E:\_Inst\Icon V-collection\iconex_v_bundle_png\iconexperience\v_collections_png\objects_people_industries\256x256\shadow\cloud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052736"/>
            <a:ext cx="1655830" cy="165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E:\_Inst\Icon V-collection\iconex_v_bundle_png\iconexperience\v_collections_png\computer_network_security\256x256\shadow\firewall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356" y="1561074"/>
            <a:ext cx="623816" cy="62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60232" y="134076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Internet</a:t>
            </a:r>
            <a:endParaRPr lang="ru-RU" dirty="0"/>
          </a:p>
        </p:txBody>
      </p:sp>
      <p:sp>
        <p:nvSpPr>
          <p:cNvPr id="25" name="Двойная стрелка влево/вправо 24"/>
          <p:cNvSpPr/>
          <p:nvPr/>
        </p:nvSpPr>
        <p:spPr>
          <a:xfrm rot="20239592">
            <a:off x="2483768" y="3284984"/>
            <a:ext cx="1368152" cy="345168"/>
          </a:xfrm>
          <a:prstGeom prst="leftRightArrow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1607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10000">
        <p14:gallery dir="l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ru-RU" sz="2800" dirty="0" smtClean="0"/>
              <a:t>Изменена работа </a:t>
            </a:r>
            <a:r>
              <a:rPr lang="ru-RU" sz="2800" dirty="0" err="1" smtClean="0"/>
              <a:t>автосохранения</a:t>
            </a:r>
            <a:r>
              <a:rPr lang="ru-RU" sz="2800" dirty="0" smtClean="0"/>
              <a:t>. Добавлена возможность восстановления документов в  случае случайного выключения компьютера</a:t>
            </a:r>
            <a:endParaRPr lang="ru-RU" sz="28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4269" y="2466666"/>
            <a:ext cx="5555462" cy="345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8148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10000">
        <p14:gallery dir="l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Оптимизирована </a:t>
            </a:r>
            <a:r>
              <a:rPr lang="ru-RU" sz="2800" dirty="0"/>
              <a:t>работа программы при </a:t>
            </a:r>
            <a:r>
              <a:rPr lang="ru-RU" sz="2800" dirty="0" smtClean="0"/>
              <a:t>размерах экранного </a:t>
            </a:r>
            <a:r>
              <a:rPr lang="ru-RU" sz="2800" dirty="0"/>
              <a:t>шрифта 120% и 150%</a:t>
            </a:r>
          </a:p>
        </p:txBody>
      </p:sp>
      <p:pic>
        <p:nvPicPr>
          <p:cNvPr id="4" name="Snagit_PPT8DF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2461" y="1600200"/>
            <a:ext cx="6859078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68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10000">
        <p14:gallery dir="l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2000240"/>
            <a:ext cx="7772400" cy="2200275"/>
          </a:xfrm>
        </p:spPr>
        <p:txBody>
          <a:bodyPr/>
          <a:lstStyle/>
          <a:p>
            <a:r>
              <a:rPr lang="ru-RU" dirty="0" smtClean="0"/>
              <a:t>Гранд-смета – </a:t>
            </a:r>
            <a:r>
              <a:rPr lang="ru-RU" sz="1800" dirty="0" smtClean="0"/>
              <a:t>льготное обновление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Версия 6.0</a:t>
            </a:r>
            <a:endParaRPr lang="en-US" dirty="0" smtClean="0"/>
          </a:p>
          <a:p>
            <a:r>
              <a:rPr lang="ru-RU" dirty="0" smtClean="0"/>
              <a:t>Пишите: </a:t>
            </a:r>
            <a:r>
              <a:rPr lang="en-US" dirty="0" smtClean="0">
                <a:hlinkClick r:id="rId2"/>
              </a:rPr>
              <a:t>smety@all-smety.ru</a:t>
            </a:r>
            <a:r>
              <a:rPr lang="ru-RU" dirty="0" smtClean="0"/>
              <a:t>, </a:t>
            </a:r>
            <a:r>
              <a:rPr lang="en-US" dirty="0" smtClean="0">
                <a:hlinkClick r:id="rId3"/>
              </a:rPr>
              <a:t>www.all-smety.ru</a:t>
            </a:r>
            <a:r>
              <a:rPr lang="en-US" dirty="0" smtClean="0"/>
              <a:t> </a:t>
            </a:r>
          </a:p>
          <a:p>
            <a:r>
              <a:rPr lang="ru-RU" dirty="0" smtClean="0"/>
              <a:t>Звоните: (495) 776-82-62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996850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3000">
        <p14:gallery dir="l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ru-RU" sz="2800" dirty="0"/>
              <a:t>Новый открытый формат хранения смет для полной совместимости между версиями программы</a:t>
            </a: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8100" y="1916832"/>
            <a:ext cx="5991766" cy="456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3977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10000">
        <p14:gallery dir="l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ru-RU" sz="2800" dirty="0"/>
              <a:t>Новый способ хранения документов, повышающий надежность и мобильность</a:t>
            </a: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13445306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030811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10000">
        <p14:gallery dir="l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ru-RU" sz="2800" dirty="0"/>
              <a:t>Новый способ хранения документов, повышающий надежность и мобильность</a:t>
            </a:r>
          </a:p>
        </p:txBody>
      </p:sp>
      <p:graphicFrame>
        <p:nvGraphicFramePr>
          <p:cNvPr id="4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59627289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97511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10000">
        <p14:gallery dir="l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ru-RU" sz="2800" dirty="0"/>
              <a:t>В качестве корзины используется корзина </a:t>
            </a:r>
            <a:r>
              <a:rPr lang="en-US" sz="2800" dirty="0"/>
              <a:t>Windows</a:t>
            </a:r>
            <a:endParaRPr lang="ru-RU" sz="2800" dirty="0"/>
          </a:p>
        </p:txBody>
      </p:sp>
      <p:pic>
        <p:nvPicPr>
          <p:cNvPr id="4" name="Объект 3" descr="C:\Users\ADOSTO~1\AppData\Local\Temp\SNAGHTML1a6e8e0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5065" y="2514468"/>
            <a:ext cx="7033870" cy="3048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82231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10000">
        <p14:gallery dir="l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ru-RU" sz="2800" dirty="0"/>
              <a:t>Новые шаблоны смет с поддержкой хранения в Папках</a:t>
            </a:r>
          </a:p>
        </p:txBody>
      </p:sp>
      <p:pic>
        <p:nvPicPr>
          <p:cNvPr id="4" name="Объект 3" descr="C:\Users\ADOSTO~1\AppData\Local\Temp\SNAGHTMLb1f62bd7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020" y="1600200"/>
            <a:ext cx="7651960" cy="487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433971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10000">
        <p14:gallery dir="l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ru-RU" sz="2800" dirty="0"/>
              <a:t>Новые Интернет-шаблоны смет</a:t>
            </a:r>
          </a:p>
        </p:txBody>
      </p:sp>
      <p:pic>
        <p:nvPicPr>
          <p:cNvPr id="4" name="Объект 3" descr="C:\Users\ADOSTO~1\AppData\Local\Temp\SNAGHTMLb2023b04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359" y="2019125"/>
            <a:ext cx="7849281" cy="4038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40788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10000">
        <p14:gallery dir="l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88</TotalTime>
  <Words>481</Words>
  <Application>Microsoft Office PowerPoint</Application>
  <PresentationFormat>Экран (4:3)</PresentationFormat>
  <Paragraphs>45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Ясность</vt:lpstr>
      <vt:lpstr>XIII Всероссийский семинар</vt:lpstr>
      <vt:lpstr>Программа семинара:</vt:lpstr>
      <vt:lpstr>Гранд-смета – льготное обновление</vt:lpstr>
      <vt:lpstr>Новый открытый формат хранения смет для полной совместимости между версиями программы</vt:lpstr>
      <vt:lpstr>Новый способ хранения документов, повышающий надежность и мобильность</vt:lpstr>
      <vt:lpstr>Новый способ хранения документов, повышающий надежность и мобильность</vt:lpstr>
      <vt:lpstr>В качестве корзины используется корзина Windows</vt:lpstr>
      <vt:lpstr>Новые шаблоны смет с поддержкой хранения в Папках</vt:lpstr>
      <vt:lpstr>Новые Интернет-шаблоны смет</vt:lpstr>
      <vt:lpstr>Новые единые шаблоны выходных форм</vt:lpstr>
      <vt:lpstr> Поддержка интернет-шаблонов</vt:lpstr>
      <vt:lpstr>Предварительный просмотр внешнего вида выходной формы</vt:lpstr>
      <vt:lpstr>Возможность пакетного формирования выходных форм</vt:lpstr>
      <vt:lpstr>Новый единый диалог настроек для выходных форм</vt:lpstr>
      <vt:lpstr>Выделение позиций в смете при помощи заливки (фоном) + фильтрация по цвету фона</vt:lpstr>
      <vt:lpstr>Возможность выделять позиции сметы по различным условиям</vt:lpstr>
      <vt:lpstr>В актах выполненных работ добавлена возможность фильтрования позиций</vt:lpstr>
      <vt:lpstr>Формирование ведомости ресурсов по нескольким актам</vt:lpstr>
      <vt:lpstr>Формирование ведомости ресурсов на остаток выполненных работ</vt:lpstr>
      <vt:lpstr>Возможность перемещать разделы внутри сметы. Либо drag-and-drop с заголовком раздела, либо через ПКМ на заголовке раздела</vt:lpstr>
      <vt:lpstr>При работе в сетевом режиме добавлена возможность выбирать с каким источником нормативных баз работать, либо с локальным, либо с сетевым</vt:lpstr>
      <vt:lpstr>Изменен порядок хранения нормативных баз</vt:lpstr>
      <vt:lpstr>При выборе нормативной базы выводится справочная информация о базе: дата ее выпуска, версия базы и многое другое</vt:lpstr>
      <vt:lpstr>Добавлена возможность использования в качестве хранилища смет MS SharePoint 2010</vt:lpstr>
      <vt:lpstr>Слайд 25</vt:lpstr>
      <vt:lpstr>Изменена работа автосохранения. Добавлена возможность восстановления документов в  случае случайного выключения компьютера</vt:lpstr>
      <vt:lpstr>Оптимизирована работа программы при размерах экранного шрифта 120% и 150%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XIII Всероссийский семинар</dc:title>
  <dc:creator>Андрей</dc:creator>
  <cp:lastModifiedBy>gme</cp:lastModifiedBy>
  <cp:revision>11</cp:revision>
  <dcterms:created xsi:type="dcterms:W3CDTF">2013-04-10T18:53:11Z</dcterms:created>
  <dcterms:modified xsi:type="dcterms:W3CDTF">2013-04-17T13:22:23Z</dcterms:modified>
</cp:coreProperties>
</file>